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5"/>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6858000" cx="9144000"/>
  <p:notesSz cx="6808775" cy="9940925"/>
  <p:embeddedFontLst>
    <p:embeddedFont>
      <p:font typeface="Raleway"/>
      <p:regular r:id="rId33"/>
      <p:bold r:id="rId34"/>
      <p:italic r:id="rId35"/>
      <p:boldItalic r:id="rId36"/>
    </p:embeddedFont>
    <p:embeddedFont>
      <p:font typeface="La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B004F8B-845B-48F4-8229-93F2AA7BCAC1}">
  <a:tblStyle styleId="{0B004F8B-845B-48F4-8229-93F2AA7BCA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2.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4.xml"/><Relationship Id="rId44" Type="http://schemas.openxmlformats.org/officeDocument/2006/relationships/font" Target="fonts/OpenSans-boldItalic.fntdata"/><Relationship Id="rId21" Type="http://schemas.openxmlformats.org/officeDocument/2006/relationships/slide" Target="slides/slide13.xml"/><Relationship Id="rId43" Type="http://schemas.openxmlformats.org/officeDocument/2006/relationships/font" Target="fonts/OpenSans-italic.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aleway-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Raleway-italic.fntdata"/><Relationship Id="rId12" Type="http://schemas.openxmlformats.org/officeDocument/2006/relationships/slide" Target="slides/slide4.xml"/><Relationship Id="rId34" Type="http://schemas.openxmlformats.org/officeDocument/2006/relationships/font" Target="fonts/Raleway-bold.fntdata"/><Relationship Id="rId15" Type="http://schemas.openxmlformats.org/officeDocument/2006/relationships/slide" Target="slides/slide7.xml"/><Relationship Id="rId37" Type="http://schemas.openxmlformats.org/officeDocument/2006/relationships/font" Target="fonts/Lato-regular.fntdata"/><Relationship Id="rId14" Type="http://schemas.openxmlformats.org/officeDocument/2006/relationships/slide" Target="slides/slide6.xml"/><Relationship Id="rId36" Type="http://schemas.openxmlformats.org/officeDocument/2006/relationships/font" Target="fonts/Raleway-boldItalic.fntdata"/><Relationship Id="rId17" Type="http://schemas.openxmlformats.org/officeDocument/2006/relationships/slide" Target="slides/slide9.xml"/><Relationship Id="rId39" Type="http://schemas.openxmlformats.org/officeDocument/2006/relationships/font" Target="fonts/Lato-italic.fntdata"/><Relationship Id="rId16" Type="http://schemas.openxmlformats.org/officeDocument/2006/relationships/slide" Target="slides/slide8.xml"/><Relationship Id="rId38" Type="http://schemas.openxmlformats.org/officeDocument/2006/relationships/font" Target="fonts/Lato-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51163" cy="4984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6038" y="0"/>
            <a:ext cx="2951162" cy="498475"/>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68400" y="1243013"/>
            <a:ext cx="4471988" cy="3354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1038" y="4784725"/>
            <a:ext cx="5446712" cy="3913188"/>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2450"/>
            <a:ext cx="2951163" cy="49847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6038" y="9442450"/>
            <a:ext cx="2951162" cy="4984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notes"/>
          <p:cNvSpPr/>
          <p:nvPr>
            <p:ph idx="2" type="sldImg"/>
          </p:nvPr>
        </p:nvSpPr>
        <p:spPr>
          <a:xfrm>
            <a:off x="1168400" y="1243013"/>
            <a:ext cx="4471988" cy="3354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notes"/>
          <p:cNvSpPr txBox="1"/>
          <p:nvPr>
            <p:ph idx="1" type="body"/>
          </p:nvPr>
        </p:nvSpPr>
        <p:spPr>
          <a:xfrm>
            <a:off x="681038" y="4784725"/>
            <a:ext cx="5446712" cy="3913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1" name="Google Shape;281;p1:notes"/>
          <p:cNvSpPr txBox="1"/>
          <p:nvPr>
            <p:ph idx="12" type="sldNum"/>
          </p:nvPr>
        </p:nvSpPr>
        <p:spPr>
          <a:xfrm>
            <a:off x="3856038" y="9442450"/>
            <a:ext cx="2951162" cy="4984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IE"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e2e2b23c7_2_60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e2e2b23c7_2_606: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4e2e2b23c7_2_606: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e2e2b23c7_2_61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e2e2b23c7_2_616: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361" name="Google Shape;361;g4e2e2b23c7_2_616: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e2e2b23c7_2_629: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e2e2b23c7_2_629: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4e2e2b23c7_2_629: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e2e2b23c7_2_637: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e2e2b23c7_2_637: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4e2e2b23c7_2_637: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2a26052f5_0_40: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2a26052f5_0_40: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52a26052f5_0_40: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2a26052f5_0_10: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2a26052f5_0_10: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52a26052f5_0_10: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2a26052f5_0_27: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2a26052f5_0_27: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rgbClr val="000000"/>
              </a:buClr>
              <a:buSzPts val="1100"/>
              <a:buFont typeface="Arial"/>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401" name="Google Shape;401;g52a26052f5_0_27: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2a26052f5_0_48: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2a26052f5_0_48: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408" name="Google Shape;408;g52a26052f5_0_48: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2a26052f5_0_5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2a26052f5_0_56: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417" name="Google Shape;417;g52a26052f5_0_56: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2a26052f5_0_104: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2a26052f5_0_104: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444" name="Google Shape;444;g52a26052f5_0_104: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e2e2b23c7_0_194: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e2e2b23c7_0_194: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4e2e2b23c7_0_194: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2a26052f5_0_16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2a26052f5_0_166: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480" name="Google Shape;480;g52a26052f5_0_166: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2a26052f5_0_205: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2a26052f5_0_205: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513" name="Google Shape;513;g52a26052f5_0_205: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2a26052f5_0_302: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2a26052f5_0_302: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548" name="Google Shape;548;g52a26052f5_0_302: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e2e2b23c7_2_755: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e2e2b23c7_2_755: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Explain how these techniques can be used to detect fraud </a:t>
            </a:r>
            <a:endParaRPr/>
          </a:p>
          <a:p>
            <a:pPr indent="0" lvl="0" marL="0" rtl="0" algn="l">
              <a:spcBef>
                <a:spcPts val="0"/>
              </a:spcBef>
              <a:spcAft>
                <a:spcPts val="0"/>
              </a:spcAft>
              <a:buNone/>
            </a:pPr>
            <a:r>
              <a:t/>
            </a:r>
            <a:endParaRPr/>
          </a:p>
        </p:txBody>
      </p:sp>
      <p:sp>
        <p:nvSpPr>
          <p:cNvPr id="558" name="Google Shape;558;g4e2e2b23c7_2_755: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e2e2b23c7_2_706:notes"/>
          <p:cNvSpPr txBox="1"/>
          <p:nvPr>
            <p:ph idx="1" type="body"/>
          </p:nvPr>
        </p:nvSpPr>
        <p:spPr>
          <a:xfrm>
            <a:off x="681038" y="4784725"/>
            <a:ext cx="5446800" cy="391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64" name="Google Shape;564;g4e2e2b23c7_2_70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e2e2b23c7_0_211: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e2e2b23c7_0_211: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4e2e2b23c7_0_211: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e2e2b23c7_2_392:notes"/>
          <p:cNvSpPr/>
          <p:nvPr>
            <p:ph idx="2" type="sldImg"/>
          </p:nvPr>
        </p:nvSpPr>
        <p:spPr>
          <a:xfrm>
            <a:off x="1135094" y="745569"/>
            <a:ext cx="4539300" cy="37278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e2e2b23c7_2_392:notes"/>
          <p:cNvSpPr txBox="1"/>
          <p:nvPr>
            <p:ph idx="1" type="body"/>
          </p:nvPr>
        </p:nvSpPr>
        <p:spPr>
          <a:xfrm>
            <a:off x="680878" y="4721939"/>
            <a:ext cx="5447100" cy="447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e2e2b23c7_2_566: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e2e2b23c7_2_566: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4e2e2b23c7_2_566: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e2e2b23c7_2_574: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e2e2b23c7_2_574: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4e2e2b23c7_2_574: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e2e2b23c7_2_549: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e2e2b23c7_2_549: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rgbClr val="000000"/>
              </a:buClr>
              <a:buSzPts val="1100"/>
              <a:buFont typeface="Arial"/>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
        <p:nvSpPr>
          <p:cNvPr id="331" name="Google Shape;331;g4e2e2b23c7_2_549: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9ec34e31d_0_0: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E"/>
              <a:t>What is blockchain? When was the term first used? What are the types of blockchain? Why proof of work?</a:t>
            </a:r>
            <a:endParaRPr/>
          </a:p>
        </p:txBody>
      </p:sp>
      <p:sp>
        <p:nvSpPr>
          <p:cNvPr id="337" name="Google Shape;337;g49ec34e31d_0_0: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e2e2b23c7_2_557:notes"/>
          <p:cNvSpPr/>
          <p:nvPr>
            <p:ph idx="2" type="sldImg"/>
          </p:nvPr>
        </p:nvSpPr>
        <p:spPr>
          <a:xfrm>
            <a:off x="1168400" y="1243013"/>
            <a:ext cx="4472100" cy="33543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e2e2b23c7_2_557:notes"/>
          <p:cNvSpPr txBox="1"/>
          <p:nvPr>
            <p:ph idx="1" type="body"/>
          </p:nvPr>
        </p:nvSpPr>
        <p:spPr>
          <a:xfrm>
            <a:off x="681038" y="4784725"/>
            <a:ext cx="5446800" cy="391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4e2e2b23c7_2_557:notes"/>
          <p:cNvSpPr txBox="1"/>
          <p:nvPr>
            <p:ph idx="12" type="sldNum"/>
          </p:nvPr>
        </p:nvSpPr>
        <p:spPr>
          <a:xfrm>
            <a:off x="3856038" y="9442450"/>
            <a:ext cx="2951100" cy="498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4.png"/><Relationship Id="rId12"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4.png"/><Relationship Id="rId11" Type="http://schemas.openxmlformats.org/officeDocument/2006/relationships/image" Target="../media/image23.png"/><Relationship Id="rId10" Type="http://schemas.openxmlformats.org/officeDocument/2006/relationships/image" Target="../media/image51.png"/><Relationship Id="rId12"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5.png"/><Relationship Id="rId4" Type="http://schemas.openxmlformats.org/officeDocument/2006/relationships/image" Target="../media/image20.jpg"/><Relationship Id="rId5" Type="http://schemas.openxmlformats.org/officeDocument/2006/relationships/image" Target="../media/image29.jpg"/><Relationship Id="rId6" Type="http://schemas.openxmlformats.org/officeDocument/2006/relationships/image" Target="../media/image30.png"/><Relationship Id="rId7"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30392" y="1588427"/>
            <a:ext cx="745763"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 name="Google Shape;19;p2"/>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830392" y="5558926"/>
            <a:ext cx="745763" cy="6110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3" name="Google Shape;83;p1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86" name="Shape 86"/>
        <p:cNvGrpSpPr/>
        <p:nvPr/>
      </p:nvGrpSpPr>
      <p:grpSpPr>
        <a:xfrm>
          <a:off x="0" y="0"/>
          <a:ext cx="0" cy="0"/>
          <a:chOff x="0" y="0"/>
          <a:chExt cx="0" cy="0"/>
        </a:xfrm>
      </p:grpSpPr>
      <p:sp>
        <p:nvSpPr>
          <p:cNvPr id="87" name="Google Shape;87;p13"/>
          <p:cNvSpPr txBox="1"/>
          <p:nvPr>
            <p:ph type="ctrTitle"/>
          </p:nvPr>
        </p:nvSpPr>
        <p:spPr>
          <a:xfrm>
            <a:off x="685637" y="4706746"/>
            <a:ext cx="7772400" cy="7734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lt1"/>
              </a:buClr>
              <a:buSzPts val="3200"/>
              <a:buFont typeface="Open Sans"/>
              <a:buNone/>
              <a:defRPr b="0" i="0" sz="3200" u="none" cap="none" strike="noStrike">
                <a:solidFill>
                  <a:schemeClr val="lt1"/>
                </a:solidFill>
                <a:latin typeface="Open Sans"/>
                <a:ea typeface="Open Sans"/>
                <a:cs typeface="Open Sans"/>
                <a:sym typeface="Open Sans"/>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pic>
        <p:nvPicPr>
          <p:cNvPr id="88" name="Google Shape;88;p13"/>
          <p:cNvPicPr preferRelativeResize="0"/>
          <p:nvPr/>
        </p:nvPicPr>
        <p:blipFill rotWithShape="1">
          <a:blip r:embed="rId2">
            <a:alphaModFix/>
          </a:blip>
          <a:srcRect b="21550" l="21792" r="21469" t="0"/>
          <a:stretch/>
        </p:blipFill>
        <p:spPr>
          <a:xfrm>
            <a:off x="1701615" y="576893"/>
            <a:ext cx="4458555" cy="3835041"/>
          </a:xfrm>
          <a:prstGeom prst="rect">
            <a:avLst/>
          </a:prstGeom>
          <a:noFill/>
          <a:ln>
            <a:noFill/>
          </a:ln>
        </p:spPr>
      </p:pic>
      <p:pic>
        <p:nvPicPr>
          <p:cNvPr id="89" name="Google Shape;89;p13"/>
          <p:cNvPicPr preferRelativeResize="0"/>
          <p:nvPr/>
        </p:nvPicPr>
        <p:blipFill rotWithShape="1">
          <a:blip r:embed="rId3">
            <a:alphaModFix/>
          </a:blip>
          <a:srcRect b="0" l="0" r="0" t="0"/>
          <a:stretch/>
        </p:blipFill>
        <p:spPr>
          <a:xfrm>
            <a:off x="2396542" y="3784290"/>
            <a:ext cx="4348683" cy="627645"/>
          </a:xfrm>
          <a:prstGeom prst="rect">
            <a:avLst/>
          </a:prstGeom>
          <a:noFill/>
          <a:ln>
            <a:noFill/>
          </a:ln>
        </p:spPr>
      </p:pic>
      <p:pic>
        <p:nvPicPr>
          <p:cNvPr id="90" name="Google Shape;90;p13"/>
          <p:cNvPicPr preferRelativeResize="0"/>
          <p:nvPr/>
        </p:nvPicPr>
        <p:blipFill rotWithShape="1">
          <a:blip r:embed="rId4">
            <a:alphaModFix/>
          </a:blip>
          <a:srcRect b="0" l="0" r="0" t="0"/>
          <a:stretch/>
        </p:blipFill>
        <p:spPr>
          <a:xfrm>
            <a:off x="0" y="0"/>
            <a:ext cx="9144000" cy="6858000"/>
          </a:xfrm>
          <a:prstGeom prst="rect">
            <a:avLst/>
          </a:prstGeom>
          <a:noFill/>
          <a:ln>
            <a:noFill/>
          </a:ln>
        </p:spPr>
      </p:pic>
      <p:pic>
        <p:nvPicPr>
          <p:cNvPr id="91" name="Google Shape;91;p13"/>
          <p:cNvPicPr preferRelativeResize="0"/>
          <p:nvPr/>
        </p:nvPicPr>
        <p:blipFill rotWithShape="1">
          <a:blip r:embed="rId5">
            <a:alphaModFix/>
          </a:blip>
          <a:srcRect b="0" l="0" r="0" t="0"/>
          <a:stretch/>
        </p:blipFill>
        <p:spPr>
          <a:xfrm>
            <a:off x="161265" y="6025019"/>
            <a:ext cx="651537" cy="832981"/>
          </a:xfrm>
          <a:prstGeom prst="rect">
            <a:avLst/>
          </a:prstGeom>
          <a:noFill/>
          <a:ln>
            <a:noFill/>
          </a:ln>
        </p:spPr>
      </p:pic>
      <p:pic>
        <p:nvPicPr>
          <p:cNvPr id="92" name="Google Shape;92;p13"/>
          <p:cNvPicPr preferRelativeResize="0"/>
          <p:nvPr/>
        </p:nvPicPr>
        <p:blipFill rotWithShape="1">
          <a:blip r:embed="rId6">
            <a:alphaModFix/>
          </a:blip>
          <a:srcRect b="0" l="0" r="0" t="0"/>
          <a:stretch/>
        </p:blipFill>
        <p:spPr>
          <a:xfrm>
            <a:off x="937200" y="6184671"/>
            <a:ext cx="654867" cy="455431"/>
          </a:xfrm>
          <a:prstGeom prst="rect">
            <a:avLst/>
          </a:prstGeom>
          <a:noFill/>
          <a:ln>
            <a:noFill/>
          </a:ln>
        </p:spPr>
      </p:pic>
      <p:pic>
        <p:nvPicPr>
          <p:cNvPr id="93" name="Google Shape;93;p13"/>
          <p:cNvPicPr preferRelativeResize="0"/>
          <p:nvPr/>
        </p:nvPicPr>
        <p:blipFill rotWithShape="1">
          <a:blip r:embed="rId7">
            <a:alphaModFix/>
          </a:blip>
          <a:srcRect b="0" l="0" r="0" t="0"/>
          <a:stretch/>
        </p:blipFill>
        <p:spPr>
          <a:xfrm>
            <a:off x="1758849" y="6274638"/>
            <a:ext cx="1365461" cy="368946"/>
          </a:xfrm>
          <a:prstGeom prst="rect">
            <a:avLst/>
          </a:prstGeom>
          <a:noFill/>
          <a:ln>
            <a:noFill/>
          </a:ln>
        </p:spPr>
      </p:pic>
      <p:pic>
        <p:nvPicPr>
          <p:cNvPr id="94" name="Google Shape;94;p13"/>
          <p:cNvPicPr preferRelativeResize="0"/>
          <p:nvPr/>
        </p:nvPicPr>
        <p:blipFill rotWithShape="1">
          <a:blip r:embed="rId8">
            <a:alphaModFix/>
          </a:blip>
          <a:srcRect b="0" l="0" r="0" t="0"/>
          <a:stretch/>
        </p:blipFill>
        <p:spPr>
          <a:xfrm>
            <a:off x="3294799" y="6188871"/>
            <a:ext cx="1551117" cy="624777"/>
          </a:xfrm>
          <a:prstGeom prst="rect">
            <a:avLst/>
          </a:prstGeom>
          <a:noFill/>
          <a:ln>
            <a:noFill/>
          </a:ln>
        </p:spPr>
      </p:pic>
      <p:pic>
        <p:nvPicPr>
          <p:cNvPr id="95" name="Google Shape;95;p13"/>
          <p:cNvPicPr preferRelativeResize="0"/>
          <p:nvPr/>
        </p:nvPicPr>
        <p:blipFill rotWithShape="1">
          <a:blip r:embed="rId9">
            <a:alphaModFix/>
          </a:blip>
          <a:srcRect b="0" l="0" r="0" t="0"/>
          <a:stretch/>
        </p:blipFill>
        <p:spPr>
          <a:xfrm>
            <a:off x="4987937" y="6229944"/>
            <a:ext cx="842963" cy="523170"/>
          </a:xfrm>
          <a:prstGeom prst="rect">
            <a:avLst/>
          </a:prstGeom>
          <a:noFill/>
          <a:ln>
            <a:noFill/>
          </a:ln>
        </p:spPr>
      </p:pic>
      <p:pic>
        <p:nvPicPr>
          <p:cNvPr id="96" name="Google Shape;96;p13"/>
          <p:cNvPicPr preferRelativeResize="0"/>
          <p:nvPr/>
        </p:nvPicPr>
        <p:blipFill rotWithShape="1">
          <a:blip r:embed="rId10">
            <a:alphaModFix/>
          </a:blip>
          <a:srcRect b="0" l="0" r="0" t="0"/>
          <a:stretch/>
        </p:blipFill>
        <p:spPr>
          <a:xfrm>
            <a:off x="5993646" y="6222438"/>
            <a:ext cx="1110001" cy="538182"/>
          </a:xfrm>
          <a:prstGeom prst="rect">
            <a:avLst/>
          </a:prstGeom>
          <a:noFill/>
          <a:ln>
            <a:noFill/>
          </a:ln>
        </p:spPr>
      </p:pic>
      <p:pic>
        <p:nvPicPr>
          <p:cNvPr id="97" name="Google Shape;97;p13"/>
          <p:cNvPicPr preferRelativeResize="0"/>
          <p:nvPr/>
        </p:nvPicPr>
        <p:blipFill rotWithShape="1">
          <a:blip r:embed="rId11">
            <a:alphaModFix/>
          </a:blip>
          <a:srcRect b="0" l="0" r="0" t="0"/>
          <a:stretch/>
        </p:blipFill>
        <p:spPr>
          <a:xfrm>
            <a:off x="7266069" y="6287983"/>
            <a:ext cx="985311" cy="426552"/>
          </a:xfrm>
          <a:prstGeom prst="rect">
            <a:avLst/>
          </a:prstGeom>
          <a:noFill/>
          <a:ln>
            <a:noFill/>
          </a:ln>
        </p:spPr>
      </p:pic>
      <p:pic>
        <p:nvPicPr>
          <p:cNvPr id="98" name="Google Shape;98;p13"/>
          <p:cNvPicPr preferRelativeResize="0"/>
          <p:nvPr/>
        </p:nvPicPr>
        <p:blipFill rotWithShape="1">
          <a:blip r:embed="rId12">
            <a:alphaModFix/>
          </a:blip>
          <a:srcRect b="0" l="0" r="0" t="0"/>
          <a:stretch/>
        </p:blipFill>
        <p:spPr>
          <a:xfrm>
            <a:off x="8413800" y="6149935"/>
            <a:ext cx="657505" cy="6183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9" name="Shape 99"/>
        <p:cNvGrpSpPr/>
        <p:nvPr/>
      </p:nvGrpSpPr>
      <p:grpSpPr>
        <a:xfrm>
          <a:off x="0" y="0"/>
          <a:ext cx="0" cy="0"/>
          <a:chOff x="0" y="0"/>
          <a:chExt cx="0" cy="0"/>
        </a:xfrm>
      </p:grpSpPr>
      <p:pic>
        <p:nvPicPr>
          <p:cNvPr id="100" name="Google Shape;100;p14"/>
          <p:cNvPicPr preferRelativeResize="0"/>
          <p:nvPr/>
        </p:nvPicPr>
        <p:blipFill rotWithShape="1">
          <a:blip r:embed="rId2">
            <a:alphaModFix/>
          </a:blip>
          <a:srcRect b="0" l="0" r="0" t="0"/>
          <a:stretch/>
        </p:blipFill>
        <p:spPr>
          <a:xfrm>
            <a:off x="1116" y="1694"/>
            <a:ext cx="9141767" cy="6857999"/>
          </a:xfrm>
          <a:prstGeom prst="rect">
            <a:avLst/>
          </a:prstGeom>
          <a:noFill/>
          <a:ln>
            <a:noFill/>
          </a:ln>
        </p:spPr>
      </p:pic>
      <p:sp>
        <p:nvSpPr>
          <p:cNvPr id="101" name="Google Shape;101;p14"/>
          <p:cNvSpPr txBox="1"/>
          <p:nvPr>
            <p:ph type="title"/>
          </p:nvPr>
        </p:nvSpPr>
        <p:spPr>
          <a:xfrm>
            <a:off x="316676" y="238539"/>
            <a:ext cx="8376600" cy="13386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400"/>
              <a:buFont typeface="Open Sans"/>
              <a:buNone/>
              <a:defRPr b="1" i="0" sz="4400" u="none" cap="none" strike="noStrike">
                <a:solidFill>
                  <a:schemeClr val="dk1"/>
                </a:solidFill>
                <a:latin typeface="Open Sans"/>
                <a:ea typeface="Open Sans"/>
                <a:cs typeface="Open Sans"/>
                <a:sym typeface="Open Sans"/>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102" name="Google Shape;102;p14"/>
          <p:cNvSpPr txBox="1"/>
          <p:nvPr>
            <p:ph idx="1" type="body"/>
          </p:nvPr>
        </p:nvSpPr>
        <p:spPr>
          <a:xfrm>
            <a:off x="628650" y="1755573"/>
            <a:ext cx="7886700" cy="4351200"/>
          </a:xfrm>
          <a:prstGeom prst="rect">
            <a:avLst/>
          </a:prstGeom>
          <a:noFill/>
          <a:ln>
            <a:noFill/>
          </a:ln>
        </p:spPr>
        <p:txBody>
          <a:bodyPr anchorCtr="0" anchor="t" bIns="45700" lIns="91425" spcFirstLastPara="1" rIns="91425" wrap="square" tIns="45700"/>
          <a:lstStyle>
            <a:lvl1pPr indent="-228600" lvl="0" marL="457200" marR="0" rtl="0" algn="ctr">
              <a:lnSpc>
                <a:spcPct val="100000"/>
              </a:lnSpc>
              <a:spcBef>
                <a:spcPts val="1000"/>
              </a:spcBef>
              <a:spcAft>
                <a:spcPts val="0"/>
              </a:spcAft>
              <a:buClr>
                <a:schemeClr val="dk1"/>
              </a:buClr>
              <a:buSzPts val="9600"/>
              <a:buFont typeface="Open Sans"/>
              <a:buNone/>
              <a:defRPr b="1" baseline="30000" i="0" sz="9600" u="none" cap="none" strike="noStrike">
                <a:solidFill>
                  <a:schemeClr val="dk1"/>
                </a:solidFill>
                <a:latin typeface="Open Sans"/>
                <a:ea typeface="Open Sans"/>
                <a:cs typeface="Open Sans"/>
                <a:sym typeface="Open Sans"/>
              </a:defRPr>
            </a:lvl1pPr>
            <a:lvl2pPr indent="-381000" lvl="1" marL="914400" marR="0" rtl="0" algn="l">
              <a:lnSpc>
                <a:spcPct val="100000"/>
              </a:lnSpc>
              <a:spcBef>
                <a:spcPts val="1000"/>
              </a:spcBef>
              <a:spcAft>
                <a:spcPts val="0"/>
              </a:spcAft>
              <a:buClr>
                <a:srgbClr val="008FBE"/>
              </a:buClr>
              <a:buSzPts val="2400"/>
              <a:buFont typeface="Open Sans"/>
              <a:buChar char="–"/>
              <a:defRPr b="0" i="0" sz="2400" u="none" cap="none" strike="noStrike">
                <a:solidFill>
                  <a:srgbClr val="008FBE"/>
                </a:solidFill>
                <a:latin typeface="Open Sans"/>
                <a:ea typeface="Open Sans"/>
                <a:cs typeface="Open Sans"/>
                <a:sym typeface="Open Sans"/>
              </a:defRPr>
            </a:lvl2pPr>
            <a:lvl3pPr indent="-355600" lvl="2" marL="1371600" marR="0" rtl="0" algn="l">
              <a:lnSpc>
                <a:spcPct val="100000"/>
              </a:lnSpc>
              <a:spcBef>
                <a:spcPts val="1000"/>
              </a:spcBef>
              <a:spcAft>
                <a:spcPts val="0"/>
              </a:spcAft>
              <a:buClr>
                <a:srgbClr val="008FBE"/>
              </a:buClr>
              <a:buSzPts val="2000"/>
              <a:buFont typeface="Arial"/>
              <a:buChar char="•"/>
              <a:defRPr b="0" i="0" sz="2000" u="none" cap="none" strike="noStrike">
                <a:solidFill>
                  <a:srgbClr val="008FBE"/>
                </a:solidFill>
                <a:latin typeface="Open Sans"/>
                <a:ea typeface="Open Sans"/>
                <a:cs typeface="Open Sans"/>
                <a:sym typeface="Open Sans"/>
              </a:defRPr>
            </a:lvl3pPr>
            <a:lvl4pPr indent="-342900" lvl="3" marL="1828800" marR="0" rtl="0" algn="l">
              <a:lnSpc>
                <a:spcPct val="100000"/>
              </a:lnSpc>
              <a:spcBef>
                <a:spcPts val="1000"/>
              </a:spcBef>
              <a:spcAft>
                <a:spcPts val="0"/>
              </a:spcAft>
              <a:buClr>
                <a:srgbClr val="008FBE"/>
              </a:buClr>
              <a:buSzPts val="1800"/>
              <a:buFont typeface="Arial"/>
              <a:buChar char="•"/>
              <a:defRPr b="0" i="0" sz="1800" u="none" cap="none" strike="noStrike">
                <a:solidFill>
                  <a:srgbClr val="008FBE"/>
                </a:solidFill>
                <a:latin typeface="Open Sans"/>
                <a:ea typeface="Open Sans"/>
                <a:cs typeface="Open Sans"/>
                <a:sym typeface="Open Sans"/>
              </a:defRPr>
            </a:lvl4pPr>
            <a:lvl5pPr indent="-342900" lvl="4" marL="2286000" marR="0" rtl="0" algn="l">
              <a:lnSpc>
                <a:spcPct val="100000"/>
              </a:lnSpc>
              <a:spcBef>
                <a:spcPts val="1000"/>
              </a:spcBef>
              <a:spcAft>
                <a:spcPts val="0"/>
              </a:spcAft>
              <a:buClr>
                <a:srgbClr val="008FBE"/>
              </a:buClr>
              <a:buSzPts val="1800"/>
              <a:buFont typeface="Arial"/>
              <a:buChar char="•"/>
              <a:defRPr b="0" i="0" sz="1800" u="none" cap="none" strike="noStrike">
                <a:solidFill>
                  <a:srgbClr val="008FBE"/>
                </a:solidFill>
                <a:latin typeface="Open Sans"/>
                <a:ea typeface="Open Sans"/>
                <a:cs typeface="Open Sans"/>
                <a:sym typeface="Open Sans"/>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14"/>
          <p:cNvSpPr txBox="1"/>
          <p:nvPr>
            <p:ph idx="10" type="dt"/>
          </p:nvPr>
        </p:nvSpPr>
        <p:spPr>
          <a:xfrm>
            <a:off x="3257913" y="6560134"/>
            <a:ext cx="2057400" cy="30090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200">
                <a:solidFill>
                  <a:schemeClr val="lt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14"/>
          <p:cNvSpPr txBox="1"/>
          <p:nvPr>
            <p:ph idx="11" type="ftr"/>
          </p:nvPr>
        </p:nvSpPr>
        <p:spPr>
          <a:xfrm>
            <a:off x="6724186" y="6548828"/>
            <a:ext cx="1386900" cy="3009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200">
                <a:solidFill>
                  <a:schemeClr val="lt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4"/>
          <p:cNvSpPr txBox="1"/>
          <p:nvPr>
            <p:ph idx="12" type="sldNum"/>
          </p:nvPr>
        </p:nvSpPr>
        <p:spPr>
          <a:xfrm>
            <a:off x="8515349" y="6558767"/>
            <a:ext cx="479400" cy="300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200">
                <a:solidFill>
                  <a:schemeClr val="lt1"/>
                </a:solidFill>
                <a:latin typeface="Open Sans"/>
                <a:ea typeface="Open Sans"/>
                <a:cs typeface="Open Sans"/>
                <a:sym typeface="Open Sans"/>
              </a:defRPr>
            </a:lvl1pPr>
            <a:lvl2pPr indent="0" lvl="1" marL="0" marR="0" rtl="0" algn="l">
              <a:spcBef>
                <a:spcPts val="0"/>
              </a:spcBef>
              <a:buNone/>
              <a:defRPr sz="1200">
                <a:solidFill>
                  <a:schemeClr val="lt1"/>
                </a:solidFill>
                <a:latin typeface="Open Sans"/>
                <a:ea typeface="Open Sans"/>
                <a:cs typeface="Open Sans"/>
                <a:sym typeface="Open Sans"/>
              </a:defRPr>
            </a:lvl2pPr>
            <a:lvl3pPr indent="0" lvl="2" marL="0" marR="0" rtl="0" algn="l">
              <a:spcBef>
                <a:spcPts val="0"/>
              </a:spcBef>
              <a:buNone/>
              <a:defRPr sz="1200">
                <a:solidFill>
                  <a:schemeClr val="lt1"/>
                </a:solidFill>
                <a:latin typeface="Open Sans"/>
                <a:ea typeface="Open Sans"/>
                <a:cs typeface="Open Sans"/>
                <a:sym typeface="Open Sans"/>
              </a:defRPr>
            </a:lvl3pPr>
            <a:lvl4pPr indent="0" lvl="3" marL="0" marR="0" rtl="0" algn="l">
              <a:spcBef>
                <a:spcPts val="0"/>
              </a:spcBef>
              <a:buNone/>
              <a:defRPr sz="1200">
                <a:solidFill>
                  <a:schemeClr val="lt1"/>
                </a:solidFill>
                <a:latin typeface="Open Sans"/>
                <a:ea typeface="Open Sans"/>
                <a:cs typeface="Open Sans"/>
                <a:sym typeface="Open Sans"/>
              </a:defRPr>
            </a:lvl4pPr>
            <a:lvl5pPr indent="0" lvl="4" marL="0" marR="0" rtl="0" algn="l">
              <a:spcBef>
                <a:spcPts val="0"/>
              </a:spcBef>
              <a:buNone/>
              <a:defRPr sz="1200">
                <a:solidFill>
                  <a:schemeClr val="lt1"/>
                </a:solidFill>
                <a:latin typeface="Open Sans"/>
                <a:ea typeface="Open Sans"/>
                <a:cs typeface="Open Sans"/>
                <a:sym typeface="Open Sans"/>
              </a:defRPr>
            </a:lvl5pPr>
            <a:lvl6pPr indent="0" lvl="5" marL="0" marR="0" rtl="0" algn="l">
              <a:spcBef>
                <a:spcPts val="0"/>
              </a:spcBef>
              <a:buNone/>
              <a:defRPr sz="1200">
                <a:solidFill>
                  <a:schemeClr val="lt1"/>
                </a:solidFill>
                <a:latin typeface="Open Sans"/>
                <a:ea typeface="Open Sans"/>
                <a:cs typeface="Open Sans"/>
                <a:sym typeface="Open Sans"/>
              </a:defRPr>
            </a:lvl6pPr>
            <a:lvl7pPr indent="0" lvl="6" marL="0" marR="0" rtl="0" algn="l">
              <a:spcBef>
                <a:spcPts val="0"/>
              </a:spcBef>
              <a:buNone/>
              <a:defRPr sz="1200">
                <a:solidFill>
                  <a:schemeClr val="lt1"/>
                </a:solidFill>
                <a:latin typeface="Open Sans"/>
                <a:ea typeface="Open Sans"/>
                <a:cs typeface="Open Sans"/>
                <a:sym typeface="Open Sans"/>
              </a:defRPr>
            </a:lvl7pPr>
            <a:lvl8pPr indent="0" lvl="7" marL="0" marR="0" rtl="0" algn="l">
              <a:spcBef>
                <a:spcPts val="0"/>
              </a:spcBef>
              <a:buNone/>
              <a:defRPr sz="1200">
                <a:solidFill>
                  <a:schemeClr val="lt1"/>
                </a:solidFill>
                <a:latin typeface="Open Sans"/>
                <a:ea typeface="Open Sans"/>
                <a:cs typeface="Open Sans"/>
                <a:sym typeface="Open Sans"/>
              </a:defRPr>
            </a:lvl8pPr>
            <a:lvl9pPr indent="0" lvl="8" marL="0" marR="0" rtl="0" algn="l">
              <a:spcBef>
                <a:spcPts val="0"/>
              </a:spcBef>
              <a:buNone/>
              <a:defRPr sz="1200">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10" name="Shape 110"/>
        <p:cNvGrpSpPr/>
        <p:nvPr/>
      </p:nvGrpSpPr>
      <p:grpSpPr>
        <a:xfrm>
          <a:off x="0" y="0"/>
          <a:ext cx="0" cy="0"/>
          <a:chOff x="0" y="0"/>
          <a:chExt cx="0" cy="0"/>
        </a:xfrm>
      </p:grpSpPr>
      <p:sp>
        <p:nvSpPr>
          <p:cNvPr id="111" name="Google Shape;111;p16"/>
          <p:cNvSpPr txBox="1"/>
          <p:nvPr>
            <p:ph type="ctrTitle"/>
          </p:nvPr>
        </p:nvSpPr>
        <p:spPr>
          <a:xfrm>
            <a:off x="729450" y="1763267"/>
            <a:ext cx="3787800" cy="26508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2" name="Google Shape;112;p16"/>
          <p:cNvSpPr txBox="1"/>
          <p:nvPr>
            <p:ph idx="1" type="subTitle"/>
          </p:nvPr>
        </p:nvSpPr>
        <p:spPr>
          <a:xfrm>
            <a:off x="729595" y="4535333"/>
            <a:ext cx="37878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grpSp>
        <p:nvGrpSpPr>
          <p:cNvPr id="114" name="Google Shape;114;p16"/>
          <p:cNvGrpSpPr/>
          <p:nvPr/>
        </p:nvGrpSpPr>
        <p:grpSpPr>
          <a:xfrm>
            <a:off x="830392" y="1588427"/>
            <a:ext cx="745763" cy="61102"/>
            <a:chOff x="4580561" y="2589004"/>
            <a:chExt cx="1064464" cy="25200"/>
          </a:xfrm>
        </p:grpSpPr>
        <p:sp>
          <p:nvSpPr>
            <p:cNvPr id="115" name="Google Shape;115;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18" name="Shape 118"/>
        <p:cNvGrpSpPr/>
        <p:nvPr/>
      </p:nvGrpSpPr>
      <p:grpSpPr>
        <a:xfrm>
          <a:off x="0" y="0"/>
          <a:ext cx="0" cy="0"/>
          <a:chOff x="0" y="0"/>
          <a:chExt cx="0" cy="0"/>
        </a:xfrm>
      </p:grpSpPr>
      <p:sp>
        <p:nvSpPr>
          <p:cNvPr id="119" name="Google Shape;119;p17"/>
          <p:cNvSpPr txBox="1"/>
          <p:nvPr>
            <p:ph type="ctrTitle"/>
          </p:nvPr>
        </p:nvSpPr>
        <p:spPr>
          <a:xfrm>
            <a:off x="729450" y="1763267"/>
            <a:ext cx="3787800" cy="26508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20" name="Google Shape;120;p17"/>
          <p:cNvSpPr txBox="1"/>
          <p:nvPr>
            <p:ph idx="1" type="subTitle"/>
          </p:nvPr>
        </p:nvSpPr>
        <p:spPr>
          <a:xfrm>
            <a:off x="729595" y="4535333"/>
            <a:ext cx="37878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1" name="Google Shape;121;p1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grpSp>
        <p:nvGrpSpPr>
          <p:cNvPr id="122" name="Google Shape;122;p17"/>
          <p:cNvGrpSpPr/>
          <p:nvPr/>
        </p:nvGrpSpPr>
        <p:grpSpPr>
          <a:xfrm>
            <a:off x="830392" y="1588427"/>
            <a:ext cx="745763" cy="61102"/>
            <a:chOff x="4580561" y="2589004"/>
            <a:chExt cx="1064464" cy="25200"/>
          </a:xfrm>
        </p:grpSpPr>
        <p:sp>
          <p:nvSpPr>
            <p:cNvPr id="123" name="Google Shape;12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7"/>
          <p:cNvSpPr/>
          <p:nvPr/>
        </p:nvSpPr>
        <p:spPr>
          <a:xfrm>
            <a:off x="0" y="1"/>
            <a:ext cx="9144000" cy="6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7"/>
          <p:cNvGrpSpPr/>
          <p:nvPr/>
        </p:nvGrpSpPr>
        <p:grpSpPr>
          <a:xfrm>
            <a:off x="5063108" y="1751047"/>
            <a:ext cx="3459716" cy="3560618"/>
            <a:chOff x="3553042" y="1657806"/>
            <a:chExt cx="3461100" cy="2671532"/>
          </a:xfrm>
        </p:grpSpPr>
        <p:sp>
          <p:nvSpPr>
            <p:cNvPr id="127" name="Google Shape;127;p17"/>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135" name="Google Shape;135;p17"/>
          <p:cNvPicPr preferRelativeResize="0"/>
          <p:nvPr/>
        </p:nvPicPr>
        <p:blipFill rotWithShape="1">
          <a:blip r:embed="rId2">
            <a:alphaModFix/>
          </a:blip>
          <a:srcRect b="25076" l="0" r="0" t="0"/>
          <a:stretch/>
        </p:blipFill>
        <p:spPr>
          <a:xfrm>
            <a:off x="5161725" y="1866387"/>
            <a:ext cx="3262825" cy="2444567"/>
          </a:xfrm>
          <a:prstGeom prst="rect">
            <a:avLst/>
          </a:prstGeom>
          <a:noFill/>
          <a:ln>
            <a:noFill/>
          </a:ln>
        </p:spPr>
      </p:pic>
      <p:sp>
        <p:nvSpPr>
          <p:cNvPr id="136" name="Google Shape;136;p17"/>
          <p:cNvSpPr/>
          <p:nvPr/>
        </p:nvSpPr>
        <p:spPr>
          <a:xfrm flipH="1">
            <a:off x="5156273" y="1869102"/>
            <a:ext cx="3268500" cy="24171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7666681" y="2770433"/>
            <a:ext cx="1148179" cy="3043609"/>
            <a:chOff x="7666681" y="2077877"/>
            <a:chExt cx="1148179" cy="2282764"/>
          </a:xfrm>
        </p:grpSpPr>
        <p:grpSp>
          <p:nvGrpSpPr>
            <p:cNvPr id="138" name="Google Shape;138;p17"/>
            <p:cNvGrpSpPr/>
            <p:nvPr/>
          </p:nvGrpSpPr>
          <p:grpSpPr>
            <a:xfrm>
              <a:off x="7666681" y="2077877"/>
              <a:ext cx="1148179" cy="2282764"/>
              <a:chOff x="3983627" y="1676395"/>
              <a:chExt cx="1449538" cy="2881914"/>
            </a:xfrm>
          </p:grpSpPr>
          <p:sp>
            <p:nvSpPr>
              <p:cNvPr id="139" name="Google Shape;139;p17"/>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142" name="Google Shape;142;p17"/>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143" name="Google Shape;143;p17"/>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4" name="Shape 144"/>
        <p:cNvGrpSpPr/>
        <p:nvPr/>
      </p:nvGrpSpPr>
      <p:grpSpPr>
        <a:xfrm>
          <a:off x="0" y="0"/>
          <a:ext cx="0" cy="0"/>
          <a:chOff x="0" y="0"/>
          <a:chExt cx="0" cy="0"/>
        </a:xfrm>
      </p:grpSpPr>
      <p:grpSp>
        <p:nvGrpSpPr>
          <p:cNvPr id="145" name="Google Shape;145;p18"/>
          <p:cNvGrpSpPr/>
          <p:nvPr/>
        </p:nvGrpSpPr>
        <p:grpSpPr>
          <a:xfrm>
            <a:off x="830392" y="1588427"/>
            <a:ext cx="745763" cy="61102"/>
            <a:chOff x="4580561" y="2589004"/>
            <a:chExt cx="1064464" cy="25200"/>
          </a:xfrm>
        </p:grpSpPr>
        <p:sp>
          <p:nvSpPr>
            <p:cNvPr id="146" name="Google Shape;146;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8"/>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49" name="Google Shape;149;p1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0" name="Shape 150"/>
        <p:cNvGrpSpPr/>
        <p:nvPr/>
      </p:nvGrpSpPr>
      <p:grpSpPr>
        <a:xfrm>
          <a:off x="0" y="0"/>
          <a:ext cx="0" cy="0"/>
          <a:chOff x="0" y="0"/>
          <a:chExt cx="0" cy="0"/>
        </a:xfrm>
      </p:grpSpPr>
      <p:sp>
        <p:nvSpPr>
          <p:cNvPr id="151" name="Google Shape;151;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9"/>
          <p:cNvGrpSpPr/>
          <p:nvPr/>
        </p:nvGrpSpPr>
        <p:grpSpPr>
          <a:xfrm>
            <a:off x="830392" y="1588427"/>
            <a:ext cx="745763" cy="61102"/>
            <a:chOff x="4580561" y="2589004"/>
            <a:chExt cx="1064464" cy="25200"/>
          </a:xfrm>
        </p:grpSpPr>
        <p:sp>
          <p:nvSpPr>
            <p:cNvPr id="153" name="Google Shape;153;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6" name="Google Shape;156;p19"/>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7" name="Google Shape;157;p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2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0"/>
          <p:cNvGrpSpPr/>
          <p:nvPr/>
        </p:nvGrpSpPr>
        <p:grpSpPr>
          <a:xfrm>
            <a:off x="830392" y="1588427"/>
            <a:ext cx="745763" cy="61102"/>
            <a:chOff x="4580561" y="2589004"/>
            <a:chExt cx="1064464" cy="25200"/>
          </a:xfrm>
        </p:grpSpPr>
        <p:sp>
          <p:nvSpPr>
            <p:cNvPr id="161" name="Google Shape;161;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0"/>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64" name="Google Shape;164;p20"/>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5" name="Google Shape;165;p20"/>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6" name="Google Shape;166;p2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7" name="Shape 167"/>
        <p:cNvGrpSpPr/>
        <p:nvPr/>
      </p:nvGrpSpPr>
      <p:grpSpPr>
        <a:xfrm>
          <a:off x="0" y="0"/>
          <a:ext cx="0" cy="0"/>
          <a:chOff x="0" y="0"/>
          <a:chExt cx="0" cy="0"/>
        </a:xfrm>
      </p:grpSpPr>
      <p:sp>
        <p:nvSpPr>
          <p:cNvPr id="168" name="Google Shape;168;p2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1"/>
          <p:cNvGrpSpPr/>
          <p:nvPr/>
        </p:nvGrpSpPr>
        <p:grpSpPr>
          <a:xfrm>
            <a:off x="830392" y="1588427"/>
            <a:ext cx="745763" cy="61102"/>
            <a:chOff x="4580561" y="2589004"/>
            <a:chExt cx="1064464" cy="25200"/>
          </a:xfrm>
        </p:grpSpPr>
        <p:sp>
          <p:nvSpPr>
            <p:cNvPr id="170" name="Google Shape;170;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1"/>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73" name="Google Shape;173;p2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830392" y="1588427"/>
            <a:ext cx="745763" cy="6110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6" name="Google Shape;26;p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74" name="Shape 174"/>
        <p:cNvGrpSpPr/>
        <p:nvPr/>
      </p:nvGrpSpPr>
      <p:grpSpPr>
        <a:xfrm>
          <a:off x="0" y="0"/>
          <a:ext cx="0" cy="0"/>
          <a:chOff x="0" y="0"/>
          <a:chExt cx="0" cy="0"/>
        </a:xfrm>
      </p:grpSpPr>
      <p:sp>
        <p:nvSpPr>
          <p:cNvPr id="175" name="Google Shape;175;p22"/>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7" name="Shape 177"/>
        <p:cNvGrpSpPr/>
        <p:nvPr/>
      </p:nvGrpSpPr>
      <p:grpSpPr>
        <a:xfrm>
          <a:off x="0" y="0"/>
          <a:ext cx="0" cy="0"/>
          <a:chOff x="0" y="0"/>
          <a:chExt cx="0" cy="0"/>
        </a:xfrm>
      </p:grpSpPr>
      <p:sp>
        <p:nvSpPr>
          <p:cNvPr id="178" name="Google Shape;178;p23"/>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3"/>
          <p:cNvGrpSpPr/>
          <p:nvPr/>
        </p:nvGrpSpPr>
        <p:grpSpPr>
          <a:xfrm>
            <a:off x="830392" y="1588427"/>
            <a:ext cx="745763" cy="61102"/>
            <a:chOff x="4580561" y="2589004"/>
            <a:chExt cx="1064464" cy="25200"/>
          </a:xfrm>
        </p:grpSpPr>
        <p:sp>
          <p:nvSpPr>
            <p:cNvPr id="180" name="Google Shape;180;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3"/>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83" name="Google Shape;183;p23"/>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4" name="Google Shape;184;p2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85" name="Shape 185"/>
        <p:cNvGrpSpPr/>
        <p:nvPr/>
      </p:nvGrpSpPr>
      <p:grpSpPr>
        <a:xfrm>
          <a:off x="0" y="0"/>
          <a:ext cx="0" cy="0"/>
          <a:chOff x="0" y="0"/>
          <a:chExt cx="0" cy="0"/>
        </a:xfrm>
      </p:grpSpPr>
      <p:grpSp>
        <p:nvGrpSpPr>
          <p:cNvPr id="186" name="Google Shape;186;p24"/>
          <p:cNvGrpSpPr/>
          <p:nvPr/>
        </p:nvGrpSpPr>
        <p:grpSpPr>
          <a:xfrm>
            <a:off x="830392" y="5558926"/>
            <a:ext cx="745763" cy="61102"/>
            <a:chOff x="4580561" y="2589004"/>
            <a:chExt cx="1064464" cy="25200"/>
          </a:xfrm>
        </p:grpSpPr>
        <p:sp>
          <p:nvSpPr>
            <p:cNvPr id="187" name="Google Shape;18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4"/>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90" name="Google Shape;190;p2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1" name="Shape 191"/>
        <p:cNvGrpSpPr/>
        <p:nvPr/>
      </p:nvGrpSpPr>
      <p:grpSpPr>
        <a:xfrm>
          <a:off x="0" y="0"/>
          <a:ext cx="0" cy="0"/>
          <a:chOff x="0" y="0"/>
          <a:chExt cx="0" cy="0"/>
        </a:xfrm>
      </p:grpSpPr>
      <p:sp>
        <p:nvSpPr>
          <p:cNvPr id="192" name="Google Shape;192;p25"/>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5"/>
          <p:cNvGrpSpPr/>
          <p:nvPr/>
        </p:nvGrpSpPr>
        <p:grpSpPr>
          <a:xfrm>
            <a:off x="830392" y="1588427"/>
            <a:ext cx="745763" cy="61102"/>
            <a:chOff x="4580561" y="2589004"/>
            <a:chExt cx="1064464" cy="25200"/>
          </a:xfrm>
        </p:grpSpPr>
        <p:sp>
          <p:nvSpPr>
            <p:cNvPr id="194" name="Google Shape;194;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5"/>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97" name="Google Shape;197;p25"/>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8" name="Google Shape;198;p25"/>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9" name="Google Shape;199;p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200" name="Shape 200"/>
        <p:cNvGrpSpPr/>
        <p:nvPr/>
      </p:nvGrpSpPr>
      <p:grpSpPr>
        <a:xfrm>
          <a:off x="0" y="0"/>
          <a:ext cx="0" cy="0"/>
          <a:chOff x="0" y="0"/>
          <a:chExt cx="0" cy="0"/>
        </a:xfrm>
      </p:grpSpPr>
      <p:pic>
        <p:nvPicPr>
          <p:cNvPr descr="Side view of hands writing in a notebook at a cafe" id="201" name="Google Shape;201;p26"/>
          <p:cNvPicPr preferRelativeResize="0"/>
          <p:nvPr/>
        </p:nvPicPr>
        <p:blipFill rotWithShape="1">
          <a:blip r:embed="rId2">
            <a:alphaModFix/>
          </a:blip>
          <a:srcRect b="26446" l="9050" r="54351" t="12064"/>
          <a:stretch/>
        </p:blipFill>
        <p:spPr>
          <a:xfrm>
            <a:off x="1" y="-67"/>
            <a:ext cx="4572000" cy="6857999"/>
          </a:xfrm>
          <a:prstGeom prst="rect">
            <a:avLst/>
          </a:prstGeom>
          <a:noFill/>
          <a:ln>
            <a:noFill/>
          </a:ln>
        </p:spPr>
      </p:pic>
      <p:sp>
        <p:nvSpPr>
          <p:cNvPr id="202" name="Google Shape;202;p26"/>
          <p:cNvSpPr/>
          <p:nvPr/>
        </p:nvSpPr>
        <p:spPr>
          <a:xfrm>
            <a:off x="1650" y="0"/>
            <a:ext cx="4568700" cy="68580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6"/>
          <p:cNvGrpSpPr/>
          <p:nvPr/>
        </p:nvGrpSpPr>
        <p:grpSpPr>
          <a:xfrm>
            <a:off x="830392" y="1588427"/>
            <a:ext cx="745763" cy="61102"/>
            <a:chOff x="4580561" y="2589004"/>
            <a:chExt cx="1064464" cy="25200"/>
          </a:xfrm>
        </p:grpSpPr>
        <p:sp>
          <p:nvSpPr>
            <p:cNvPr id="204" name="Google Shape;204;p26"/>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6"/>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207" name="Google Shape;207;p26"/>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208" name="Google Shape;208;p26"/>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9" name="Google Shape;209;p26"/>
          <p:cNvSpPr txBox="1"/>
          <p:nvPr>
            <p:ph idx="12" type="sldNum"/>
          </p:nvPr>
        </p:nvSpPr>
        <p:spPr>
          <a:xfrm>
            <a:off x="8536300" y="6333133"/>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2">
            <a:alphaModFix/>
          </a:blip>
          <a:srcRect b="0" l="31883" r="25713" t="8096"/>
          <a:stretch/>
        </p:blipFill>
        <p:spPr>
          <a:xfrm>
            <a:off x="0" y="0"/>
            <a:ext cx="4575250" cy="6857999"/>
          </a:xfrm>
          <a:prstGeom prst="rect">
            <a:avLst/>
          </a:prstGeom>
          <a:noFill/>
          <a:ln>
            <a:noFill/>
          </a:ln>
        </p:spPr>
      </p:pic>
      <p:sp>
        <p:nvSpPr>
          <p:cNvPr id="212" name="Google Shape;212;p27"/>
          <p:cNvSpPr/>
          <p:nvPr/>
        </p:nvSpPr>
        <p:spPr>
          <a:xfrm>
            <a:off x="-75" y="0"/>
            <a:ext cx="4572000" cy="68580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7"/>
          <p:cNvGrpSpPr/>
          <p:nvPr/>
        </p:nvGrpSpPr>
        <p:grpSpPr>
          <a:xfrm>
            <a:off x="830392" y="1588427"/>
            <a:ext cx="745763" cy="61102"/>
            <a:chOff x="4580561" y="2589004"/>
            <a:chExt cx="1064464" cy="25200"/>
          </a:xfrm>
        </p:grpSpPr>
        <p:sp>
          <p:nvSpPr>
            <p:cNvPr id="214" name="Google Shape;214;p27"/>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7"/>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217" name="Google Shape;217;p27"/>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218" name="Google Shape;218;p27"/>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19" name="Google Shape;219;p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0" name="Shape 220"/>
        <p:cNvGrpSpPr/>
        <p:nvPr/>
      </p:nvGrpSpPr>
      <p:grpSpPr>
        <a:xfrm>
          <a:off x="0" y="0"/>
          <a:ext cx="0" cy="0"/>
          <a:chOff x="0" y="0"/>
          <a:chExt cx="0" cy="0"/>
        </a:xfrm>
      </p:grpSpPr>
      <p:sp>
        <p:nvSpPr>
          <p:cNvPr id="221" name="Google Shape;221;p28"/>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2" name="Google Shape;222;p2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223" name="Shape 223"/>
        <p:cNvGrpSpPr/>
        <p:nvPr/>
      </p:nvGrpSpPr>
      <p:grpSpPr>
        <a:xfrm>
          <a:off x="0" y="0"/>
          <a:ext cx="0" cy="0"/>
          <a:chOff x="0" y="0"/>
          <a:chExt cx="0" cy="0"/>
        </a:xfrm>
      </p:grpSpPr>
      <p:grpSp>
        <p:nvGrpSpPr>
          <p:cNvPr id="224" name="Google Shape;224;p29"/>
          <p:cNvGrpSpPr/>
          <p:nvPr/>
        </p:nvGrpSpPr>
        <p:grpSpPr>
          <a:xfrm>
            <a:off x="830392" y="5558926"/>
            <a:ext cx="745763" cy="61102"/>
            <a:chOff x="4580561" y="2589004"/>
            <a:chExt cx="1064464" cy="25200"/>
          </a:xfrm>
        </p:grpSpPr>
        <p:sp>
          <p:nvSpPr>
            <p:cNvPr id="225" name="Google Shape;225;p2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9"/>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28" name="Google Shape;228;p29"/>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29" name="Google Shape;229;p2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0" name="Shape 230"/>
        <p:cNvGrpSpPr/>
        <p:nvPr/>
      </p:nvGrpSpPr>
      <p:grpSpPr>
        <a:xfrm>
          <a:off x="0" y="0"/>
          <a:ext cx="0" cy="0"/>
          <a:chOff x="0" y="0"/>
          <a:chExt cx="0" cy="0"/>
        </a:xfrm>
      </p:grpSpPr>
      <p:sp>
        <p:nvSpPr>
          <p:cNvPr id="231" name="Google Shape;231;p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38" name="Shape 238"/>
        <p:cNvGrpSpPr/>
        <p:nvPr/>
      </p:nvGrpSpPr>
      <p:grpSpPr>
        <a:xfrm>
          <a:off x="0" y="0"/>
          <a:ext cx="0" cy="0"/>
          <a:chOff x="0" y="0"/>
          <a:chExt cx="0" cy="0"/>
        </a:xfrm>
      </p:grpSpPr>
      <p:sp>
        <p:nvSpPr>
          <p:cNvPr id="239" name="Google Shape;239;p32"/>
          <p:cNvSpPr txBox="1"/>
          <p:nvPr>
            <p:ph type="ctrTitle"/>
          </p:nvPr>
        </p:nvSpPr>
        <p:spPr>
          <a:xfrm>
            <a:off x="685637" y="4706746"/>
            <a:ext cx="7772400" cy="7734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lt1"/>
              </a:buClr>
              <a:buSzPts val="3200"/>
              <a:buFont typeface="Open Sans"/>
              <a:buNone/>
              <a:defRPr b="0" i="0" sz="3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40" name="Google Shape;240;p32"/>
          <p:cNvPicPr preferRelativeResize="0"/>
          <p:nvPr/>
        </p:nvPicPr>
        <p:blipFill rotWithShape="1">
          <a:blip r:embed="rId2">
            <a:alphaModFix/>
          </a:blip>
          <a:srcRect b="21550" l="21794" r="21465" t="0"/>
          <a:stretch/>
        </p:blipFill>
        <p:spPr>
          <a:xfrm>
            <a:off x="1701615" y="576893"/>
            <a:ext cx="4458555" cy="3835041"/>
          </a:xfrm>
          <a:prstGeom prst="rect">
            <a:avLst/>
          </a:prstGeom>
          <a:noFill/>
          <a:ln>
            <a:noFill/>
          </a:ln>
        </p:spPr>
      </p:pic>
      <p:pic>
        <p:nvPicPr>
          <p:cNvPr id="241" name="Google Shape;241;p32"/>
          <p:cNvPicPr preferRelativeResize="0"/>
          <p:nvPr/>
        </p:nvPicPr>
        <p:blipFill rotWithShape="1">
          <a:blip r:embed="rId3">
            <a:alphaModFix/>
          </a:blip>
          <a:srcRect b="0" l="0" r="0" t="0"/>
          <a:stretch/>
        </p:blipFill>
        <p:spPr>
          <a:xfrm>
            <a:off x="2396542" y="3784290"/>
            <a:ext cx="4348683" cy="627645"/>
          </a:xfrm>
          <a:prstGeom prst="rect">
            <a:avLst/>
          </a:prstGeom>
          <a:noFill/>
          <a:ln>
            <a:noFill/>
          </a:ln>
        </p:spPr>
      </p:pic>
      <p:pic>
        <p:nvPicPr>
          <p:cNvPr id="242" name="Google Shape;242;p32"/>
          <p:cNvPicPr preferRelativeResize="0"/>
          <p:nvPr/>
        </p:nvPicPr>
        <p:blipFill rotWithShape="1">
          <a:blip r:embed="rId4">
            <a:alphaModFix/>
          </a:blip>
          <a:srcRect b="0" l="0" r="0" t="0"/>
          <a:stretch/>
        </p:blipFill>
        <p:spPr>
          <a:xfrm>
            <a:off x="0" y="0"/>
            <a:ext cx="9144000" cy="6858000"/>
          </a:xfrm>
          <a:prstGeom prst="rect">
            <a:avLst/>
          </a:prstGeom>
          <a:noFill/>
          <a:ln>
            <a:noFill/>
          </a:ln>
        </p:spPr>
      </p:pic>
      <p:pic>
        <p:nvPicPr>
          <p:cNvPr id="243" name="Google Shape;243;p32"/>
          <p:cNvPicPr preferRelativeResize="0"/>
          <p:nvPr/>
        </p:nvPicPr>
        <p:blipFill rotWithShape="1">
          <a:blip r:embed="rId5">
            <a:alphaModFix/>
          </a:blip>
          <a:srcRect b="0" l="0" r="0" t="0"/>
          <a:stretch/>
        </p:blipFill>
        <p:spPr>
          <a:xfrm>
            <a:off x="161265" y="6025019"/>
            <a:ext cx="651537" cy="832981"/>
          </a:xfrm>
          <a:prstGeom prst="rect">
            <a:avLst/>
          </a:prstGeom>
          <a:noFill/>
          <a:ln>
            <a:noFill/>
          </a:ln>
        </p:spPr>
      </p:pic>
      <p:pic>
        <p:nvPicPr>
          <p:cNvPr id="244" name="Google Shape;244;p32"/>
          <p:cNvPicPr preferRelativeResize="0"/>
          <p:nvPr/>
        </p:nvPicPr>
        <p:blipFill rotWithShape="1">
          <a:blip r:embed="rId6">
            <a:alphaModFix/>
          </a:blip>
          <a:srcRect b="0" l="0" r="0" t="0"/>
          <a:stretch/>
        </p:blipFill>
        <p:spPr>
          <a:xfrm>
            <a:off x="937200" y="6184671"/>
            <a:ext cx="654867" cy="455431"/>
          </a:xfrm>
          <a:prstGeom prst="rect">
            <a:avLst/>
          </a:prstGeom>
          <a:noFill/>
          <a:ln>
            <a:noFill/>
          </a:ln>
        </p:spPr>
      </p:pic>
      <p:pic>
        <p:nvPicPr>
          <p:cNvPr id="245" name="Google Shape;245;p32"/>
          <p:cNvPicPr preferRelativeResize="0"/>
          <p:nvPr/>
        </p:nvPicPr>
        <p:blipFill rotWithShape="1">
          <a:blip r:embed="rId7">
            <a:alphaModFix/>
          </a:blip>
          <a:srcRect b="0" l="0" r="0" t="0"/>
          <a:stretch/>
        </p:blipFill>
        <p:spPr>
          <a:xfrm>
            <a:off x="1758849" y="6274638"/>
            <a:ext cx="1365461" cy="368946"/>
          </a:xfrm>
          <a:prstGeom prst="rect">
            <a:avLst/>
          </a:prstGeom>
          <a:noFill/>
          <a:ln>
            <a:noFill/>
          </a:ln>
        </p:spPr>
      </p:pic>
      <p:pic>
        <p:nvPicPr>
          <p:cNvPr id="246" name="Google Shape;246;p32"/>
          <p:cNvPicPr preferRelativeResize="0"/>
          <p:nvPr/>
        </p:nvPicPr>
        <p:blipFill rotWithShape="1">
          <a:blip r:embed="rId8">
            <a:alphaModFix/>
          </a:blip>
          <a:srcRect b="0" l="0" r="0" t="0"/>
          <a:stretch/>
        </p:blipFill>
        <p:spPr>
          <a:xfrm>
            <a:off x="3294799" y="6188871"/>
            <a:ext cx="1551117" cy="624777"/>
          </a:xfrm>
          <a:prstGeom prst="rect">
            <a:avLst/>
          </a:prstGeom>
          <a:noFill/>
          <a:ln>
            <a:noFill/>
          </a:ln>
        </p:spPr>
      </p:pic>
      <p:pic>
        <p:nvPicPr>
          <p:cNvPr id="247" name="Google Shape;247;p32"/>
          <p:cNvPicPr preferRelativeResize="0"/>
          <p:nvPr/>
        </p:nvPicPr>
        <p:blipFill rotWithShape="1">
          <a:blip r:embed="rId9">
            <a:alphaModFix/>
          </a:blip>
          <a:srcRect b="0" l="0" r="0" t="0"/>
          <a:stretch/>
        </p:blipFill>
        <p:spPr>
          <a:xfrm>
            <a:off x="4987937" y="6229944"/>
            <a:ext cx="842963" cy="523170"/>
          </a:xfrm>
          <a:prstGeom prst="rect">
            <a:avLst/>
          </a:prstGeom>
          <a:noFill/>
          <a:ln>
            <a:noFill/>
          </a:ln>
        </p:spPr>
      </p:pic>
      <p:pic>
        <p:nvPicPr>
          <p:cNvPr id="248" name="Google Shape;248;p32"/>
          <p:cNvPicPr preferRelativeResize="0"/>
          <p:nvPr/>
        </p:nvPicPr>
        <p:blipFill rotWithShape="1">
          <a:blip r:embed="rId10">
            <a:alphaModFix/>
          </a:blip>
          <a:srcRect b="0" l="0" r="0" t="0"/>
          <a:stretch/>
        </p:blipFill>
        <p:spPr>
          <a:xfrm>
            <a:off x="5993646" y="6222438"/>
            <a:ext cx="1110001" cy="538182"/>
          </a:xfrm>
          <a:prstGeom prst="rect">
            <a:avLst/>
          </a:prstGeom>
          <a:noFill/>
          <a:ln>
            <a:noFill/>
          </a:ln>
        </p:spPr>
      </p:pic>
      <p:pic>
        <p:nvPicPr>
          <p:cNvPr id="249" name="Google Shape;249;p32"/>
          <p:cNvPicPr preferRelativeResize="0"/>
          <p:nvPr/>
        </p:nvPicPr>
        <p:blipFill rotWithShape="1">
          <a:blip r:embed="rId11">
            <a:alphaModFix/>
          </a:blip>
          <a:srcRect b="0" l="0" r="0" t="0"/>
          <a:stretch/>
        </p:blipFill>
        <p:spPr>
          <a:xfrm>
            <a:off x="7266069" y="6287983"/>
            <a:ext cx="985311" cy="426552"/>
          </a:xfrm>
          <a:prstGeom prst="rect">
            <a:avLst/>
          </a:prstGeom>
          <a:noFill/>
          <a:ln>
            <a:noFill/>
          </a:ln>
        </p:spPr>
      </p:pic>
      <p:pic>
        <p:nvPicPr>
          <p:cNvPr id="250" name="Google Shape;250;p32"/>
          <p:cNvPicPr preferRelativeResize="0"/>
          <p:nvPr/>
        </p:nvPicPr>
        <p:blipFill rotWithShape="1">
          <a:blip r:embed="rId12">
            <a:alphaModFix/>
          </a:blip>
          <a:srcRect b="0" l="0" r="0" t="0"/>
          <a:stretch/>
        </p:blipFill>
        <p:spPr>
          <a:xfrm>
            <a:off x="8413800" y="6149935"/>
            <a:ext cx="657505" cy="6183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830392" y="1588427"/>
            <a:ext cx="745763" cy="6110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3" name="Google Shape;33;p4"/>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4" name="Google Shape;34;p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1" name="Shape 251"/>
        <p:cNvGrpSpPr/>
        <p:nvPr/>
      </p:nvGrpSpPr>
      <p:grpSpPr>
        <a:xfrm>
          <a:off x="0" y="0"/>
          <a:ext cx="0" cy="0"/>
          <a:chOff x="0" y="0"/>
          <a:chExt cx="0" cy="0"/>
        </a:xfrm>
      </p:grpSpPr>
      <p:pic>
        <p:nvPicPr>
          <p:cNvPr id="252" name="Google Shape;252;p33"/>
          <p:cNvPicPr preferRelativeResize="0"/>
          <p:nvPr/>
        </p:nvPicPr>
        <p:blipFill rotWithShape="1">
          <a:blip r:embed="rId2">
            <a:alphaModFix/>
          </a:blip>
          <a:srcRect b="0" l="0" r="0" t="0"/>
          <a:stretch/>
        </p:blipFill>
        <p:spPr>
          <a:xfrm>
            <a:off x="1116" y="1694"/>
            <a:ext cx="9141767" cy="6857999"/>
          </a:xfrm>
          <a:prstGeom prst="rect">
            <a:avLst/>
          </a:prstGeom>
          <a:noFill/>
          <a:ln>
            <a:noFill/>
          </a:ln>
        </p:spPr>
      </p:pic>
      <p:sp>
        <p:nvSpPr>
          <p:cNvPr id="253" name="Google Shape;253;p33"/>
          <p:cNvSpPr txBox="1"/>
          <p:nvPr>
            <p:ph type="title"/>
          </p:nvPr>
        </p:nvSpPr>
        <p:spPr>
          <a:xfrm>
            <a:off x="316676" y="238539"/>
            <a:ext cx="8376600" cy="13386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400"/>
              <a:buFont typeface="Open Sans"/>
              <a:buNone/>
              <a:defRPr b="1" i="0" sz="4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4" name="Google Shape;254;p33"/>
          <p:cNvSpPr txBox="1"/>
          <p:nvPr>
            <p:ph idx="1" type="body"/>
          </p:nvPr>
        </p:nvSpPr>
        <p:spPr>
          <a:xfrm>
            <a:off x="628650" y="1755573"/>
            <a:ext cx="7886700" cy="4351200"/>
          </a:xfrm>
          <a:prstGeom prst="rect">
            <a:avLst/>
          </a:prstGeom>
          <a:noFill/>
          <a:ln>
            <a:noFill/>
          </a:ln>
        </p:spPr>
        <p:txBody>
          <a:bodyPr anchorCtr="0" anchor="t" bIns="45700" lIns="91425" spcFirstLastPara="1" rIns="91425" wrap="square" tIns="45700"/>
          <a:lstStyle>
            <a:lvl1pPr indent="-228600" lvl="0" marL="457200" marR="0" rtl="0" algn="ctr">
              <a:lnSpc>
                <a:spcPct val="100000"/>
              </a:lnSpc>
              <a:spcBef>
                <a:spcPts val="1000"/>
              </a:spcBef>
              <a:spcAft>
                <a:spcPts val="0"/>
              </a:spcAft>
              <a:buClr>
                <a:schemeClr val="dk1"/>
              </a:buClr>
              <a:buSzPts val="9600"/>
              <a:buFont typeface="Open Sans"/>
              <a:buNone/>
              <a:defRPr b="1" baseline="30000" i="0" sz="9600" u="none" cap="none" strike="noStrike">
                <a:solidFill>
                  <a:schemeClr val="dk1"/>
                </a:solidFill>
                <a:latin typeface="Open Sans"/>
                <a:ea typeface="Open Sans"/>
                <a:cs typeface="Open Sans"/>
                <a:sym typeface="Open Sans"/>
              </a:defRPr>
            </a:lvl1pPr>
            <a:lvl2pPr indent="-381000" lvl="1" marL="914400" marR="0" rtl="0" algn="l">
              <a:lnSpc>
                <a:spcPct val="100000"/>
              </a:lnSpc>
              <a:spcBef>
                <a:spcPts val="1000"/>
              </a:spcBef>
              <a:spcAft>
                <a:spcPts val="0"/>
              </a:spcAft>
              <a:buClr>
                <a:srgbClr val="008FBE"/>
              </a:buClr>
              <a:buSzPts val="2400"/>
              <a:buFont typeface="Open Sans"/>
              <a:buChar char="–"/>
              <a:defRPr b="0" i="0" sz="2400" u="none" cap="none" strike="noStrike">
                <a:solidFill>
                  <a:srgbClr val="008FBE"/>
                </a:solidFill>
                <a:latin typeface="Open Sans"/>
                <a:ea typeface="Open Sans"/>
                <a:cs typeface="Open Sans"/>
                <a:sym typeface="Open Sans"/>
              </a:defRPr>
            </a:lvl2pPr>
            <a:lvl3pPr indent="-355600" lvl="2" marL="1371600" marR="0" rtl="0" algn="l">
              <a:lnSpc>
                <a:spcPct val="100000"/>
              </a:lnSpc>
              <a:spcBef>
                <a:spcPts val="1000"/>
              </a:spcBef>
              <a:spcAft>
                <a:spcPts val="0"/>
              </a:spcAft>
              <a:buClr>
                <a:srgbClr val="008FBE"/>
              </a:buClr>
              <a:buSzPts val="2000"/>
              <a:buFont typeface="Arial"/>
              <a:buChar char="•"/>
              <a:defRPr b="0" i="0" sz="2000" u="none" cap="none" strike="noStrike">
                <a:solidFill>
                  <a:srgbClr val="008FBE"/>
                </a:solidFill>
                <a:latin typeface="Open Sans"/>
                <a:ea typeface="Open Sans"/>
                <a:cs typeface="Open Sans"/>
                <a:sym typeface="Open Sans"/>
              </a:defRPr>
            </a:lvl3pPr>
            <a:lvl4pPr indent="-342900" lvl="3" marL="1828800" marR="0" rtl="0" algn="l">
              <a:lnSpc>
                <a:spcPct val="100000"/>
              </a:lnSpc>
              <a:spcBef>
                <a:spcPts val="1000"/>
              </a:spcBef>
              <a:spcAft>
                <a:spcPts val="0"/>
              </a:spcAft>
              <a:buClr>
                <a:srgbClr val="008FBE"/>
              </a:buClr>
              <a:buSzPts val="1800"/>
              <a:buFont typeface="Arial"/>
              <a:buChar char="•"/>
              <a:defRPr b="0" i="0" sz="1800" u="none" cap="none" strike="noStrike">
                <a:solidFill>
                  <a:srgbClr val="008FBE"/>
                </a:solidFill>
                <a:latin typeface="Open Sans"/>
                <a:ea typeface="Open Sans"/>
                <a:cs typeface="Open Sans"/>
                <a:sym typeface="Open Sans"/>
              </a:defRPr>
            </a:lvl4pPr>
            <a:lvl5pPr indent="-342900" lvl="4" marL="2286000" marR="0" rtl="0" algn="l">
              <a:lnSpc>
                <a:spcPct val="100000"/>
              </a:lnSpc>
              <a:spcBef>
                <a:spcPts val="1000"/>
              </a:spcBef>
              <a:spcAft>
                <a:spcPts val="0"/>
              </a:spcAft>
              <a:buClr>
                <a:srgbClr val="008FBE"/>
              </a:buClr>
              <a:buSzPts val="1800"/>
              <a:buFont typeface="Arial"/>
              <a:buChar char="•"/>
              <a:defRPr b="0" i="0" sz="1800" u="none" cap="none" strike="noStrike">
                <a:solidFill>
                  <a:srgbClr val="008FBE"/>
                </a:solidFill>
                <a:latin typeface="Open Sans"/>
                <a:ea typeface="Open Sans"/>
                <a:cs typeface="Open Sans"/>
                <a:sym typeface="Open Sans"/>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5" name="Google Shape;255;p33"/>
          <p:cNvSpPr txBox="1"/>
          <p:nvPr>
            <p:ph idx="10" type="dt"/>
          </p:nvPr>
        </p:nvSpPr>
        <p:spPr>
          <a:xfrm>
            <a:off x="3257913" y="6560134"/>
            <a:ext cx="2057400" cy="30090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6" name="Google Shape;256;p33"/>
          <p:cNvSpPr txBox="1"/>
          <p:nvPr>
            <p:ph idx="11" type="ftr"/>
          </p:nvPr>
        </p:nvSpPr>
        <p:spPr>
          <a:xfrm>
            <a:off x="6724186" y="6548828"/>
            <a:ext cx="1386900" cy="300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7" name="Google Shape;257;p33"/>
          <p:cNvSpPr txBox="1"/>
          <p:nvPr>
            <p:ph idx="12" type="sldNum"/>
          </p:nvPr>
        </p:nvSpPr>
        <p:spPr>
          <a:xfrm>
            <a:off x="8515349" y="6558767"/>
            <a:ext cx="479400" cy="300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8" name="Shape 258"/>
        <p:cNvGrpSpPr/>
        <p:nvPr/>
      </p:nvGrpSpPr>
      <p:grpSpPr>
        <a:xfrm>
          <a:off x="0" y="0"/>
          <a:ext cx="0" cy="0"/>
          <a:chOff x="0" y="0"/>
          <a:chExt cx="0" cy="0"/>
        </a:xfrm>
      </p:grpSpPr>
      <p:pic>
        <p:nvPicPr>
          <p:cNvPr id="259" name="Google Shape;259;p34"/>
          <p:cNvPicPr preferRelativeResize="0"/>
          <p:nvPr/>
        </p:nvPicPr>
        <p:blipFill rotWithShape="1">
          <a:blip r:embed="rId2">
            <a:alphaModFix/>
          </a:blip>
          <a:srcRect b="0" l="0" r="0" t="0"/>
          <a:stretch/>
        </p:blipFill>
        <p:spPr>
          <a:xfrm>
            <a:off x="1116" y="0"/>
            <a:ext cx="9141767" cy="6857999"/>
          </a:xfrm>
          <a:prstGeom prst="rect">
            <a:avLst/>
          </a:prstGeom>
          <a:noFill/>
          <a:ln>
            <a:noFill/>
          </a:ln>
        </p:spPr>
      </p:pic>
      <p:sp>
        <p:nvSpPr>
          <p:cNvPr id="260" name="Google Shape;260;p34"/>
          <p:cNvSpPr txBox="1"/>
          <p:nvPr>
            <p:ph type="title"/>
          </p:nvPr>
        </p:nvSpPr>
        <p:spPr>
          <a:xfrm>
            <a:off x="628650" y="2766218"/>
            <a:ext cx="78867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lt1"/>
              </a:buClr>
              <a:buSzPts val="3600"/>
              <a:buFont typeface="Open Sans"/>
              <a:buNone/>
              <a:defRPr b="1" i="0" sz="36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61" name="Google Shape;261;p34"/>
          <p:cNvPicPr preferRelativeResize="0"/>
          <p:nvPr/>
        </p:nvPicPr>
        <p:blipFill rotWithShape="1">
          <a:blip r:embed="rId3">
            <a:alphaModFix/>
          </a:blip>
          <a:srcRect b="0" l="0" r="0" t="0"/>
          <a:stretch/>
        </p:blipFill>
        <p:spPr>
          <a:xfrm>
            <a:off x="2724150" y="1969603"/>
            <a:ext cx="3695700" cy="533400"/>
          </a:xfrm>
          <a:prstGeom prst="rect">
            <a:avLst/>
          </a:prstGeom>
          <a:noFill/>
          <a:ln>
            <a:noFill/>
          </a:ln>
        </p:spPr>
      </p:pic>
      <p:pic>
        <p:nvPicPr>
          <p:cNvPr id="262" name="Google Shape;262;p34"/>
          <p:cNvPicPr preferRelativeResize="0"/>
          <p:nvPr/>
        </p:nvPicPr>
        <p:blipFill rotWithShape="1">
          <a:blip r:embed="rId4">
            <a:alphaModFix/>
          </a:blip>
          <a:srcRect b="0" l="0" r="0" t="0"/>
          <a:stretch/>
        </p:blipFill>
        <p:spPr>
          <a:xfrm>
            <a:off x="6742483" y="6192147"/>
            <a:ext cx="2012885" cy="453397"/>
          </a:xfrm>
          <a:prstGeom prst="rect">
            <a:avLst/>
          </a:prstGeom>
          <a:noFill/>
          <a:ln>
            <a:noFill/>
          </a:ln>
        </p:spPr>
      </p:pic>
      <p:pic>
        <p:nvPicPr>
          <p:cNvPr id="263" name="Google Shape;263;p34"/>
          <p:cNvPicPr preferRelativeResize="0"/>
          <p:nvPr/>
        </p:nvPicPr>
        <p:blipFill rotWithShape="1">
          <a:blip r:embed="rId5">
            <a:alphaModFix/>
          </a:blip>
          <a:srcRect b="0" l="0" r="0" t="0"/>
          <a:stretch/>
        </p:blipFill>
        <p:spPr>
          <a:xfrm>
            <a:off x="4382643" y="6193344"/>
            <a:ext cx="1451248" cy="452200"/>
          </a:xfrm>
          <a:prstGeom prst="rect">
            <a:avLst/>
          </a:prstGeom>
          <a:noFill/>
          <a:ln>
            <a:noFill/>
          </a:ln>
        </p:spPr>
      </p:pic>
      <p:pic>
        <p:nvPicPr>
          <p:cNvPr id="264" name="Google Shape;264;p34"/>
          <p:cNvPicPr preferRelativeResize="0"/>
          <p:nvPr/>
        </p:nvPicPr>
        <p:blipFill rotWithShape="1">
          <a:blip r:embed="rId6">
            <a:alphaModFix/>
          </a:blip>
          <a:srcRect b="0" l="0" r="0" t="0"/>
          <a:stretch/>
        </p:blipFill>
        <p:spPr>
          <a:xfrm>
            <a:off x="2049754" y="6192147"/>
            <a:ext cx="1649256" cy="595054"/>
          </a:xfrm>
          <a:prstGeom prst="rect">
            <a:avLst/>
          </a:prstGeom>
          <a:noFill/>
          <a:ln>
            <a:noFill/>
          </a:ln>
        </p:spPr>
      </p:pic>
      <p:pic>
        <p:nvPicPr>
          <p:cNvPr id="265" name="Google Shape;265;p34"/>
          <p:cNvPicPr preferRelativeResize="0"/>
          <p:nvPr/>
        </p:nvPicPr>
        <p:blipFill rotWithShape="1">
          <a:blip r:embed="rId7">
            <a:alphaModFix/>
          </a:blip>
          <a:srcRect b="0" l="0" r="0" t="0"/>
          <a:stretch/>
        </p:blipFill>
        <p:spPr>
          <a:xfrm>
            <a:off x="428683" y="6192147"/>
            <a:ext cx="1233555" cy="571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6" name="Shape 266"/>
        <p:cNvGrpSpPr/>
        <p:nvPr/>
      </p:nvGrpSpPr>
      <p:grpSpPr>
        <a:xfrm>
          <a:off x="0" y="0"/>
          <a:ext cx="0" cy="0"/>
          <a:chOff x="0" y="0"/>
          <a:chExt cx="0" cy="0"/>
        </a:xfrm>
      </p:grpSpPr>
      <p:pic>
        <p:nvPicPr>
          <p:cNvPr id="267" name="Google Shape;267;p35"/>
          <p:cNvPicPr preferRelativeResize="0"/>
          <p:nvPr/>
        </p:nvPicPr>
        <p:blipFill rotWithShape="1">
          <a:blip r:embed="rId2">
            <a:alphaModFix/>
          </a:blip>
          <a:srcRect b="0" l="0" r="0" t="0"/>
          <a:stretch/>
        </p:blipFill>
        <p:spPr>
          <a:xfrm>
            <a:off x="1116" y="0"/>
            <a:ext cx="9141767" cy="6857999"/>
          </a:xfrm>
          <a:prstGeom prst="rect">
            <a:avLst/>
          </a:prstGeom>
          <a:noFill/>
          <a:ln>
            <a:noFill/>
          </a:ln>
        </p:spPr>
      </p:pic>
      <p:sp>
        <p:nvSpPr>
          <p:cNvPr id="268" name="Google Shape;268;p35"/>
          <p:cNvSpPr txBox="1"/>
          <p:nvPr>
            <p:ph idx="1" type="body"/>
          </p:nvPr>
        </p:nvSpPr>
        <p:spPr>
          <a:xfrm>
            <a:off x="623888" y="4589465"/>
            <a:ext cx="7886700" cy="668400"/>
          </a:xfrm>
          <a:prstGeom prst="rect">
            <a:avLst/>
          </a:prstGeom>
          <a:noFill/>
          <a:ln>
            <a:noFill/>
          </a:ln>
        </p:spPr>
        <p:txBody>
          <a:bodyPr anchorCtr="0" anchor="t" bIns="45700" lIns="91425" spcFirstLastPara="1" rIns="91425" wrap="square" tIns="45700"/>
          <a:lstStyle>
            <a:lvl1pPr indent="-228600" lvl="0" marL="457200" marR="0" rtl="0" algn="ctr">
              <a:lnSpc>
                <a:spcPct val="90000"/>
              </a:lnSpc>
              <a:spcBef>
                <a:spcPts val="1000"/>
              </a:spcBef>
              <a:spcAft>
                <a:spcPts val="0"/>
              </a:spcAft>
              <a:buClr>
                <a:schemeClr val="lt1"/>
              </a:buClr>
              <a:buSzPts val="3200"/>
              <a:buFont typeface="Open Sans"/>
              <a:buNone/>
              <a:defRPr b="1" baseline="30000" i="0" sz="3200" u="none" cap="none" strike="noStrike">
                <a:solidFill>
                  <a:schemeClr val="lt1"/>
                </a:solidFill>
                <a:latin typeface="Open Sans"/>
                <a:ea typeface="Open Sans"/>
                <a:cs typeface="Open Sans"/>
                <a:sym typeface="Open San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269" name="Google Shape;269;p35"/>
          <p:cNvPicPr preferRelativeResize="0"/>
          <p:nvPr/>
        </p:nvPicPr>
        <p:blipFill rotWithShape="1">
          <a:blip r:embed="rId3">
            <a:alphaModFix/>
          </a:blip>
          <a:srcRect b="0" l="0" r="0" t="0"/>
          <a:stretch/>
        </p:blipFill>
        <p:spPr>
          <a:xfrm>
            <a:off x="2724150" y="3162300"/>
            <a:ext cx="3695700" cy="533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70" name="Shape 270"/>
        <p:cNvGrpSpPr/>
        <p:nvPr/>
      </p:nvGrpSpPr>
      <p:grpSpPr>
        <a:xfrm>
          <a:off x="0" y="0"/>
          <a:ext cx="0" cy="0"/>
          <a:chOff x="0" y="0"/>
          <a:chExt cx="0" cy="0"/>
        </a:xfrm>
      </p:grpSpPr>
      <p:pic>
        <p:nvPicPr>
          <p:cNvPr id="271" name="Google Shape;271;p36"/>
          <p:cNvPicPr preferRelativeResize="0"/>
          <p:nvPr/>
        </p:nvPicPr>
        <p:blipFill rotWithShape="1">
          <a:blip r:embed="rId2">
            <a:alphaModFix/>
          </a:blip>
          <a:srcRect b="0" l="0" r="0" t="0"/>
          <a:stretch/>
        </p:blipFill>
        <p:spPr>
          <a:xfrm>
            <a:off x="1116" y="0"/>
            <a:ext cx="9141767" cy="6857999"/>
          </a:xfrm>
          <a:prstGeom prst="rect">
            <a:avLst/>
          </a:prstGeom>
          <a:noFill/>
          <a:ln>
            <a:noFill/>
          </a:ln>
        </p:spPr>
      </p:pic>
      <p:sp>
        <p:nvSpPr>
          <p:cNvPr id="272" name="Google Shape;272;p36"/>
          <p:cNvSpPr txBox="1"/>
          <p:nvPr>
            <p:ph type="title"/>
          </p:nvPr>
        </p:nvSpPr>
        <p:spPr>
          <a:xfrm>
            <a:off x="360294" y="385004"/>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rgbClr val="008FBE"/>
              </a:buClr>
              <a:buSzPts val="3200"/>
              <a:buFont typeface="Open Sans"/>
              <a:buNone/>
              <a:defRPr b="1" i="0" sz="3200" u="none" cap="none" strike="noStrike">
                <a:solidFill>
                  <a:srgbClr val="008FB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3" name="Google Shape;273;p36"/>
          <p:cNvSpPr txBox="1"/>
          <p:nvPr>
            <p:ph idx="10" type="dt"/>
          </p:nvPr>
        </p:nvSpPr>
        <p:spPr>
          <a:xfrm>
            <a:off x="3257913" y="6560134"/>
            <a:ext cx="2057400" cy="30090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4" name="Google Shape;274;p36"/>
          <p:cNvSpPr txBox="1"/>
          <p:nvPr>
            <p:ph idx="11" type="ftr"/>
          </p:nvPr>
        </p:nvSpPr>
        <p:spPr>
          <a:xfrm>
            <a:off x="6724186" y="6548828"/>
            <a:ext cx="1386900" cy="3009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5" name="Google Shape;275;p36"/>
          <p:cNvSpPr txBox="1"/>
          <p:nvPr>
            <p:ph idx="12" type="sldNum"/>
          </p:nvPr>
        </p:nvSpPr>
        <p:spPr>
          <a:xfrm>
            <a:off x="8515349" y="6558767"/>
            <a:ext cx="479400" cy="300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6" name="Shape 276"/>
        <p:cNvGrpSpPr/>
        <p:nvPr/>
      </p:nvGrpSpPr>
      <p:grpSpPr>
        <a:xfrm>
          <a:off x="0" y="0"/>
          <a:ext cx="0" cy="0"/>
          <a:chOff x="0" y="0"/>
          <a:chExt cx="0" cy="0"/>
        </a:xfrm>
      </p:grpSpPr>
      <p:pic>
        <p:nvPicPr>
          <p:cNvPr id="277" name="Google Shape;277;p37"/>
          <p:cNvPicPr preferRelativeResize="0"/>
          <p:nvPr/>
        </p:nvPicPr>
        <p:blipFill rotWithShape="1">
          <a:blip r:embed="rId2">
            <a:alphaModFix/>
          </a:blip>
          <a:srcRect b="0" l="0" r="0" t="0"/>
          <a:stretch/>
        </p:blipFill>
        <p:spPr>
          <a:xfrm>
            <a:off x="2232" y="0"/>
            <a:ext cx="9141767" cy="68579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5"/>
          <p:cNvGrpSpPr/>
          <p:nvPr/>
        </p:nvGrpSpPr>
        <p:grpSpPr>
          <a:xfrm>
            <a:off x="830392" y="1588427"/>
            <a:ext cx="745763" cy="6110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5"/>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5"/>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3" name="Google Shape;43;p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830392" y="1588427"/>
            <a:ext cx="745763" cy="6110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588427"/>
            <a:ext cx="745763" cy="6110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7"/>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830392" y="5558926"/>
            <a:ext cx="745763" cy="6110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p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9"/>
          <p:cNvGrpSpPr/>
          <p:nvPr/>
        </p:nvGrpSpPr>
        <p:grpSpPr>
          <a:xfrm>
            <a:off x="830392" y="1588427"/>
            <a:ext cx="745763" cy="6110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1" name="Google Shape;71;p9"/>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p9"/>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6" name="Google Shape;76;p1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06" name="Shape 106"/>
        <p:cNvGrpSpPr/>
        <p:nvPr/>
      </p:nvGrpSpPr>
      <p:grpSpPr>
        <a:xfrm>
          <a:off x="0" y="0"/>
          <a:ext cx="0" cy="0"/>
          <a:chOff x="0" y="0"/>
          <a:chExt cx="0" cy="0"/>
        </a:xfrm>
      </p:grpSpPr>
      <p:sp>
        <p:nvSpPr>
          <p:cNvPr id="107" name="Google Shape;107;p1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108" name="Google Shape;108;p1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9" name="Google Shape;109;p1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2" name="Shape 232"/>
        <p:cNvGrpSpPr/>
        <p:nvPr/>
      </p:nvGrpSpPr>
      <p:grpSpPr>
        <a:xfrm>
          <a:off x="0" y="0"/>
          <a:ext cx="0" cy="0"/>
          <a:chOff x="0" y="0"/>
          <a:chExt cx="0" cy="0"/>
        </a:xfrm>
      </p:grpSpPr>
      <p:sp>
        <p:nvSpPr>
          <p:cNvPr id="233" name="Google Shape;233;p3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1"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4" name="Google Shape;234;p3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lstStyle>
            <a:lvl1pPr indent="-228600" lvl="0" marL="457200" marR="0" rtl="0" algn="ctr">
              <a:lnSpc>
                <a:spcPct val="90000"/>
              </a:lnSpc>
              <a:spcBef>
                <a:spcPts val="1000"/>
              </a:spcBef>
              <a:spcAft>
                <a:spcPts val="0"/>
              </a:spcAft>
              <a:buClr>
                <a:schemeClr val="dk1"/>
              </a:buClr>
              <a:buSzPts val="9600"/>
              <a:buFont typeface="Calibri"/>
              <a:buNone/>
              <a:defRPr b="1" baseline="30000" i="0" sz="96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5" name="Google Shape;235;p31"/>
          <p:cNvSpPr txBox="1"/>
          <p:nvPr/>
        </p:nvSpPr>
        <p:spPr>
          <a:xfrm>
            <a:off x="3257913" y="6560134"/>
            <a:ext cx="2057400" cy="30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E" sz="1200" u="none" cap="none" strike="noStrike">
                <a:solidFill>
                  <a:schemeClr val="lt1"/>
                </a:solidFill>
                <a:latin typeface="Open Sans"/>
                <a:ea typeface="Open Sans"/>
                <a:cs typeface="Open Sans"/>
                <a:sym typeface="Open Sans"/>
              </a:rPr>
              <a:t>06/06/2018</a:t>
            </a:r>
            <a:endParaRPr b="0" i="0" sz="1200" u="none" cap="none" strike="noStrike">
              <a:solidFill>
                <a:schemeClr val="lt1"/>
              </a:solidFill>
              <a:latin typeface="Open Sans"/>
              <a:ea typeface="Open Sans"/>
              <a:cs typeface="Open Sans"/>
              <a:sym typeface="Open Sans"/>
            </a:endParaRPr>
          </a:p>
        </p:txBody>
      </p:sp>
      <p:sp>
        <p:nvSpPr>
          <p:cNvPr id="236" name="Google Shape;236;p31"/>
          <p:cNvSpPr txBox="1"/>
          <p:nvPr/>
        </p:nvSpPr>
        <p:spPr>
          <a:xfrm>
            <a:off x="6724186" y="6548828"/>
            <a:ext cx="1386900" cy="30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E" sz="1200" u="none" cap="none" strike="noStrike">
                <a:solidFill>
                  <a:schemeClr val="lt1"/>
                </a:solidFill>
                <a:latin typeface="Open Sans"/>
                <a:ea typeface="Open Sans"/>
                <a:cs typeface="Open Sans"/>
                <a:sym typeface="Open Sans"/>
              </a:rPr>
              <a:t>©  Lero 2015</a:t>
            </a:r>
            <a:endParaRPr b="0" i="0" sz="1200" u="none" cap="none" strike="noStrike">
              <a:solidFill>
                <a:schemeClr val="lt1"/>
              </a:solidFill>
              <a:latin typeface="Open Sans"/>
              <a:ea typeface="Open Sans"/>
              <a:cs typeface="Open Sans"/>
              <a:sym typeface="Open Sans"/>
            </a:endParaRPr>
          </a:p>
        </p:txBody>
      </p:sp>
      <p:sp>
        <p:nvSpPr>
          <p:cNvPr id="237" name="Google Shape;237;p31"/>
          <p:cNvSpPr txBox="1"/>
          <p:nvPr/>
        </p:nvSpPr>
        <p:spPr>
          <a:xfrm>
            <a:off x="8515349" y="6558767"/>
            <a:ext cx="479400" cy="30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IE" sz="1200" u="none" cap="none" strike="noStrike">
                <a:solidFill>
                  <a:schemeClr val="lt1"/>
                </a:solidFill>
                <a:latin typeface="Open Sans"/>
                <a:ea typeface="Open Sans"/>
                <a:cs typeface="Open Sans"/>
                <a:sym typeface="Open Sans"/>
              </a:rPr>
              <a:t>‹#›</a:t>
            </a:fld>
            <a:endParaRPr b="0" i="0" sz="1200" u="none" cap="none" strike="noStrike">
              <a:solidFill>
                <a:schemeClr val="lt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ctrTitle"/>
          </p:nvPr>
        </p:nvSpPr>
        <p:spPr>
          <a:xfrm>
            <a:off x="685800" y="4485594"/>
            <a:ext cx="7772400" cy="521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4800"/>
              <a:buFont typeface="Open Sans"/>
              <a:buNone/>
            </a:pPr>
            <a:r>
              <a:t/>
            </a:r>
            <a:endParaRPr sz="2400"/>
          </a:p>
          <a:p>
            <a:pPr indent="0" lvl="0" marL="0" marR="0" rtl="0" algn="ctr">
              <a:lnSpc>
                <a:spcPct val="90000"/>
              </a:lnSpc>
              <a:spcBef>
                <a:spcPts val="0"/>
              </a:spcBef>
              <a:spcAft>
                <a:spcPts val="0"/>
              </a:spcAft>
              <a:buClr>
                <a:schemeClr val="lt1"/>
              </a:buClr>
              <a:buSzPts val="4800"/>
              <a:buFont typeface="Open Sans"/>
              <a:buNone/>
            </a:pPr>
            <a:r>
              <a:rPr lang="en-IE" sz="2800"/>
              <a:t>Ashish Rajendra Sai</a:t>
            </a:r>
            <a:endParaRPr sz="2800"/>
          </a:p>
        </p:txBody>
      </p:sp>
      <p:sp>
        <p:nvSpPr>
          <p:cNvPr id="284" name="Google Shape;284;p38"/>
          <p:cNvSpPr/>
          <p:nvPr/>
        </p:nvSpPr>
        <p:spPr>
          <a:xfrm>
            <a:off x="3036241" y="-767275"/>
            <a:ext cx="3799500" cy="130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p:txBody>
      </p:sp>
      <p:pic>
        <p:nvPicPr>
          <p:cNvPr id="285" name="Google Shape;285;p38"/>
          <p:cNvPicPr preferRelativeResize="0"/>
          <p:nvPr/>
        </p:nvPicPr>
        <p:blipFill rotWithShape="1">
          <a:blip r:embed="rId3">
            <a:alphaModFix/>
          </a:blip>
          <a:srcRect b="21551" l="21791" r="21469" t="0"/>
          <a:stretch/>
        </p:blipFill>
        <p:spPr>
          <a:xfrm>
            <a:off x="2317364" y="-9"/>
            <a:ext cx="3984630" cy="3427395"/>
          </a:xfrm>
          <a:prstGeom prst="rect">
            <a:avLst/>
          </a:prstGeom>
          <a:noFill/>
          <a:ln>
            <a:noFill/>
          </a:ln>
        </p:spPr>
      </p:pic>
      <p:pic>
        <p:nvPicPr>
          <p:cNvPr id="286" name="Google Shape;286;p38"/>
          <p:cNvPicPr preferRelativeResize="0"/>
          <p:nvPr/>
        </p:nvPicPr>
        <p:blipFill rotWithShape="1">
          <a:blip r:embed="rId4">
            <a:alphaModFix/>
          </a:blip>
          <a:srcRect b="0" l="0" r="0" t="0"/>
          <a:stretch/>
        </p:blipFill>
        <p:spPr>
          <a:xfrm>
            <a:off x="2502777" y="2631067"/>
            <a:ext cx="3613817" cy="521582"/>
          </a:xfrm>
          <a:prstGeom prst="rect">
            <a:avLst/>
          </a:prstGeom>
          <a:noFill/>
          <a:ln>
            <a:noFill/>
          </a:ln>
        </p:spPr>
      </p:pic>
      <p:sp>
        <p:nvSpPr>
          <p:cNvPr id="287" name="Google Shape;287;p38"/>
          <p:cNvSpPr txBox="1"/>
          <p:nvPr/>
        </p:nvSpPr>
        <p:spPr>
          <a:xfrm>
            <a:off x="1564825" y="3618450"/>
            <a:ext cx="6585900" cy="1127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4800"/>
              <a:buFont typeface="Open Sans"/>
              <a:buNone/>
            </a:pPr>
            <a:r>
              <a:rPr b="1" lang="en-IE" sz="2800">
                <a:solidFill>
                  <a:schemeClr val="lt1"/>
                </a:solidFill>
                <a:latin typeface="Open Sans"/>
                <a:ea typeface="Open Sans"/>
                <a:cs typeface="Open Sans"/>
                <a:sym typeface="Open Sans"/>
              </a:rPr>
              <a:t>Health Care and Blockchain </a:t>
            </a:r>
            <a:endParaRPr b="1" sz="2800"/>
          </a:p>
        </p:txBody>
      </p:sp>
      <p:pic>
        <p:nvPicPr>
          <p:cNvPr id="288" name="Google Shape;288;p38"/>
          <p:cNvPicPr preferRelativeResize="0"/>
          <p:nvPr/>
        </p:nvPicPr>
        <p:blipFill>
          <a:blip r:embed="rId5">
            <a:alphaModFix/>
          </a:blip>
          <a:stretch>
            <a:fillRect/>
          </a:stretch>
        </p:blipFill>
        <p:spPr>
          <a:xfrm>
            <a:off x="3629460" y="5102050"/>
            <a:ext cx="1885075" cy="725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4" name="Shape 354"/>
        <p:cNvGrpSpPr/>
        <p:nvPr/>
      </p:nvGrpSpPr>
      <p:grpSpPr>
        <a:xfrm>
          <a:off x="0" y="0"/>
          <a:ext cx="0" cy="0"/>
          <a:chOff x="0" y="0"/>
          <a:chExt cx="0" cy="0"/>
        </a:xfrm>
      </p:grpSpPr>
      <p:sp>
        <p:nvSpPr>
          <p:cNvPr id="355" name="Google Shape;355;p47"/>
          <p:cNvSpPr txBox="1"/>
          <p:nvPr>
            <p:ph type="title"/>
          </p:nvPr>
        </p:nvSpPr>
        <p:spPr>
          <a:xfrm>
            <a:off x="471238" y="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How exactly does Bitcoin work?</a:t>
            </a:r>
            <a:endParaRPr/>
          </a:p>
        </p:txBody>
      </p:sp>
      <p:pic>
        <p:nvPicPr>
          <p:cNvPr id="356" name="Google Shape;356;p47"/>
          <p:cNvPicPr preferRelativeResize="0"/>
          <p:nvPr/>
        </p:nvPicPr>
        <p:blipFill rotWithShape="1">
          <a:blip r:embed="rId3">
            <a:alphaModFix/>
          </a:blip>
          <a:srcRect b="0" l="0" r="990" t="17736"/>
          <a:stretch/>
        </p:blipFill>
        <p:spPr>
          <a:xfrm>
            <a:off x="57550" y="1235526"/>
            <a:ext cx="9053801" cy="5073499"/>
          </a:xfrm>
          <a:prstGeom prst="rect">
            <a:avLst/>
          </a:prstGeom>
          <a:noFill/>
          <a:ln>
            <a:noFill/>
          </a:ln>
        </p:spPr>
      </p:pic>
      <p:sp>
        <p:nvSpPr>
          <p:cNvPr id="357" name="Google Shape;357;p47"/>
          <p:cNvSpPr txBox="1"/>
          <p:nvPr>
            <p:ph type="title"/>
          </p:nvPr>
        </p:nvSpPr>
        <p:spPr>
          <a:xfrm>
            <a:off x="14038" y="63246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800"/>
              <a:t>Image source = https://mlsdev.com/blog/156-how-to-build-your-own-blockchain-architecture</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62" name="Shape 362"/>
        <p:cNvGrpSpPr/>
        <p:nvPr/>
      </p:nvGrpSpPr>
      <p:grpSpPr>
        <a:xfrm>
          <a:off x="0" y="0"/>
          <a:ext cx="0" cy="0"/>
          <a:chOff x="0" y="0"/>
          <a:chExt cx="0" cy="0"/>
        </a:xfrm>
      </p:grpSpPr>
      <p:sp>
        <p:nvSpPr>
          <p:cNvPr id="363" name="Google Shape;363;p48"/>
          <p:cNvSpPr txBox="1"/>
          <p:nvPr>
            <p:ph type="title"/>
          </p:nvPr>
        </p:nvSpPr>
        <p:spPr>
          <a:xfrm>
            <a:off x="730000" y="1758200"/>
            <a:ext cx="3420300" cy="22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Blockchain </a:t>
            </a:r>
            <a:r>
              <a:rPr lang="en-IE"/>
              <a:t>= </a:t>
            </a:r>
            <a:r>
              <a:rPr lang="en-IE"/>
              <a:t>Cryptocurrency  </a:t>
            </a:r>
            <a:r>
              <a:rPr lang="en-IE"/>
              <a:t>?</a:t>
            </a:r>
            <a:br>
              <a:rPr lang="en-IE"/>
            </a:br>
            <a:endParaRPr/>
          </a:p>
        </p:txBody>
      </p:sp>
      <p:sp>
        <p:nvSpPr>
          <p:cNvPr id="364" name="Google Shape;364;p48"/>
          <p:cNvSpPr txBox="1"/>
          <p:nvPr>
            <p:ph idx="4294967295" type="body"/>
          </p:nvPr>
        </p:nvSpPr>
        <p:spPr>
          <a:xfrm>
            <a:off x="4834100" y="2302650"/>
            <a:ext cx="4309800" cy="30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IE" sz="2400">
                <a:solidFill>
                  <a:schemeClr val="lt1"/>
                </a:solidFill>
              </a:rPr>
              <a:t>Not really, Cryptocurrency is one of many applications of Blockchain (or more </a:t>
            </a:r>
            <a:r>
              <a:rPr b="1" lang="en-IE" sz="2400">
                <a:solidFill>
                  <a:schemeClr val="lt1"/>
                </a:solidFill>
              </a:rPr>
              <a:t>precisely</a:t>
            </a:r>
            <a:r>
              <a:rPr b="1" lang="en-IE" sz="2400">
                <a:solidFill>
                  <a:schemeClr val="lt1"/>
                </a:solidFill>
              </a:rPr>
              <a:t> Distributed Ledger Technology)</a:t>
            </a:r>
            <a:endParaRPr b="1"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9"/>
          <p:cNvSpPr txBox="1"/>
          <p:nvPr>
            <p:ph type="ctrTitle"/>
          </p:nvPr>
        </p:nvSpPr>
        <p:spPr>
          <a:xfrm>
            <a:off x="729450" y="1763275"/>
            <a:ext cx="7938300" cy="10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2600"/>
              <a:t>DLT is still in an early stage of development; thus it presents many research opportunities.</a:t>
            </a:r>
            <a:endParaRPr sz="2600"/>
          </a:p>
        </p:txBody>
      </p:sp>
      <p:sp>
        <p:nvSpPr>
          <p:cNvPr id="371" name="Google Shape;371;p49"/>
          <p:cNvSpPr txBox="1"/>
          <p:nvPr>
            <p:ph idx="1" type="subTitle"/>
          </p:nvPr>
        </p:nvSpPr>
        <p:spPr>
          <a:xfrm>
            <a:off x="784205" y="3007175"/>
            <a:ext cx="7597800" cy="7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The blockchain interest group (BIG) at the University of Limerick focuses on two main research areas of Blockchain = Privacy and Security.</a:t>
            </a:r>
            <a:endParaRPr b="1"/>
          </a:p>
        </p:txBody>
      </p:sp>
      <p:pic>
        <p:nvPicPr>
          <p:cNvPr id="372" name="Google Shape;372;p49"/>
          <p:cNvPicPr preferRelativeResize="0"/>
          <p:nvPr/>
        </p:nvPicPr>
        <p:blipFill>
          <a:blip r:embed="rId3">
            <a:alphaModFix/>
          </a:blip>
          <a:stretch>
            <a:fillRect/>
          </a:stretch>
        </p:blipFill>
        <p:spPr>
          <a:xfrm>
            <a:off x="1951250" y="3932875"/>
            <a:ext cx="2015100" cy="2408050"/>
          </a:xfrm>
          <a:prstGeom prst="rect">
            <a:avLst/>
          </a:prstGeom>
          <a:noFill/>
          <a:ln>
            <a:noFill/>
          </a:ln>
        </p:spPr>
      </p:pic>
      <p:pic>
        <p:nvPicPr>
          <p:cNvPr id="373" name="Google Shape;373;p49"/>
          <p:cNvPicPr preferRelativeResize="0"/>
          <p:nvPr/>
        </p:nvPicPr>
        <p:blipFill>
          <a:blip r:embed="rId4">
            <a:alphaModFix/>
          </a:blip>
          <a:stretch>
            <a:fillRect/>
          </a:stretch>
        </p:blipFill>
        <p:spPr>
          <a:xfrm>
            <a:off x="4646250" y="3852550"/>
            <a:ext cx="2568701" cy="256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78" name="Shape 378"/>
        <p:cNvGrpSpPr/>
        <p:nvPr/>
      </p:nvGrpSpPr>
      <p:grpSpPr>
        <a:xfrm>
          <a:off x="0" y="0"/>
          <a:ext cx="0" cy="0"/>
          <a:chOff x="0" y="0"/>
          <a:chExt cx="0" cy="0"/>
        </a:xfrm>
      </p:grpSpPr>
      <p:sp>
        <p:nvSpPr>
          <p:cNvPr id="379" name="Google Shape;379;p50"/>
          <p:cNvSpPr txBox="1"/>
          <p:nvPr>
            <p:ph type="title"/>
          </p:nvPr>
        </p:nvSpPr>
        <p:spPr>
          <a:xfrm>
            <a:off x="729450" y="978600"/>
            <a:ext cx="76884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6000"/>
              <a:t>Use Case</a:t>
            </a:r>
            <a:endParaRPr sz="6000"/>
          </a:p>
        </p:txBody>
      </p:sp>
      <p:sp>
        <p:nvSpPr>
          <p:cNvPr id="380" name="Google Shape;380;p50"/>
          <p:cNvSpPr txBox="1"/>
          <p:nvPr>
            <p:ph idx="1" type="body"/>
          </p:nvPr>
        </p:nvSpPr>
        <p:spPr>
          <a:xfrm>
            <a:off x="729450" y="2603992"/>
            <a:ext cx="7688400" cy="210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IE" sz="2200"/>
              <a:t>The blockchain is described as the new revolution in information systems after the internet [1]. The influence of blockchain on financial industry is evident, and a compelling case can be made for the use of the blockchain in other sectors such as real estate, healthcare, smart government, and artificial intelligence [2].</a:t>
            </a:r>
            <a:endParaRPr sz="2200"/>
          </a:p>
          <a:p>
            <a:pPr indent="0" lvl="0" marL="0" rtl="0" algn="just">
              <a:spcBef>
                <a:spcPts val="1600"/>
              </a:spcBef>
              <a:spcAft>
                <a:spcPts val="1600"/>
              </a:spcAft>
              <a:buNone/>
            </a:pPr>
            <a:r>
              <a:t/>
            </a:r>
            <a:endParaRPr sz="2200"/>
          </a:p>
        </p:txBody>
      </p:sp>
      <p:sp>
        <p:nvSpPr>
          <p:cNvPr id="381" name="Google Shape;381;p50"/>
          <p:cNvSpPr txBox="1"/>
          <p:nvPr/>
        </p:nvSpPr>
        <p:spPr>
          <a:xfrm>
            <a:off x="729450" y="5788650"/>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rgbClr val="222222"/>
                </a:solidFill>
                <a:highlight>
                  <a:srgbClr val="FFFFFF"/>
                </a:highlight>
              </a:rPr>
              <a:t>[1] Don Tapscott and Alex Tapscott.Blockchain revolution: how thetechnology  behind  bitcoin  is  changing  money,  business,  and  theworld. Penguin, 2016</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Clr>
                <a:srgbClr val="000000"/>
              </a:buClr>
              <a:buSzPts val="1100"/>
              <a:buFont typeface="Arial"/>
              <a:buNone/>
            </a:pPr>
            <a:r>
              <a:rPr lang="en-IE" sz="1000">
                <a:solidFill>
                  <a:srgbClr val="222222"/>
                </a:solidFill>
                <a:highlight>
                  <a:schemeClr val="lt1"/>
                </a:highlight>
              </a:rPr>
              <a:t>[2] Hossein Kakavand, Nicolette Kost De Sevres, and Bart Chilton.“The blockchain revolution: An analysis of regulation and tech-nology related to distributed ledger technologies”. In: (2017)</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86" name="Shape 386"/>
        <p:cNvGrpSpPr/>
        <p:nvPr/>
      </p:nvGrpSpPr>
      <p:grpSpPr>
        <a:xfrm>
          <a:off x="0" y="0"/>
          <a:ext cx="0" cy="0"/>
          <a:chOff x="0" y="0"/>
          <a:chExt cx="0" cy="0"/>
        </a:xfrm>
      </p:grpSpPr>
      <p:sp>
        <p:nvSpPr>
          <p:cNvPr id="387" name="Google Shape;387;p51"/>
          <p:cNvSpPr txBox="1"/>
          <p:nvPr>
            <p:ph type="title"/>
          </p:nvPr>
        </p:nvSpPr>
        <p:spPr>
          <a:xfrm>
            <a:off x="727800" y="372925"/>
            <a:ext cx="7688400" cy="16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4000"/>
              <a:t>Issues with </a:t>
            </a:r>
            <a:r>
              <a:rPr lang="en-IE" sz="4000"/>
              <a:t>healthcare</a:t>
            </a:r>
            <a:r>
              <a:rPr lang="en-IE" sz="4000"/>
              <a:t> data?</a:t>
            </a:r>
            <a:endParaRPr sz="4000"/>
          </a:p>
        </p:txBody>
      </p:sp>
      <p:sp>
        <p:nvSpPr>
          <p:cNvPr id="388" name="Google Shape;388;p51"/>
          <p:cNvSpPr txBox="1"/>
          <p:nvPr>
            <p:ph idx="1" type="body"/>
          </p:nvPr>
        </p:nvSpPr>
        <p:spPr>
          <a:xfrm>
            <a:off x="727800" y="1429981"/>
            <a:ext cx="7688400" cy="3666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i="1" lang="en-IE" sz="2200" u="sng"/>
              <a:t>Incomplete records</a:t>
            </a:r>
            <a:r>
              <a:rPr lang="en-IE" sz="2200"/>
              <a:t> at the point of care and difficult access to patients’ own health information. An efficient and effective healthcare system requires </a:t>
            </a:r>
            <a:r>
              <a:rPr b="1" lang="en-IE" sz="2200" u="sng"/>
              <a:t>interoperability</a:t>
            </a:r>
            <a:r>
              <a:rPr lang="en-IE" sz="2200"/>
              <a:t>, which allows software apps and technology platforms to communicate securely and seamlessly, </a:t>
            </a:r>
            <a:r>
              <a:rPr b="1" i="1" lang="en-IE" sz="2200" u="sng"/>
              <a:t>exchange data</a:t>
            </a:r>
            <a:r>
              <a:rPr lang="en-IE" sz="2200"/>
              <a:t>, and use the exchanged data across health organizations and app vendors. Unfortunately, healthcare today suffers from siloed and fragmented data delayed communications and different workflow tools caused by the lack of interoperability [3].</a:t>
            </a:r>
            <a:endParaRPr sz="2200"/>
          </a:p>
        </p:txBody>
      </p:sp>
      <p:sp>
        <p:nvSpPr>
          <p:cNvPr id="389" name="Google Shape;389;p51"/>
          <p:cNvSpPr txBox="1"/>
          <p:nvPr/>
        </p:nvSpPr>
        <p:spPr>
          <a:xfrm>
            <a:off x="729450" y="5788650"/>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rgbClr val="222222"/>
                </a:solidFill>
                <a:highlight>
                  <a:srgbClr val="FFFFFF"/>
                </a:highlight>
              </a:rPr>
              <a:t>[3] </a:t>
            </a:r>
            <a:r>
              <a:rPr lang="en-IE" sz="1000">
                <a:solidFill>
                  <a:srgbClr val="222222"/>
                </a:solidFill>
                <a:highlight>
                  <a:srgbClr val="FFFFFF"/>
                </a:highlight>
              </a:rPr>
              <a:t>Zhang, Peng, et al. "Blockchain technology use cases in healthcare." Advances in Computers. Vol. 111. Elsevier, 2018. 1-41.</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2"/>
          <p:cNvSpPr txBox="1"/>
          <p:nvPr>
            <p:ph type="ctrTitle"/>
          </p:nvPr>
        </p:nvSpPr>
        <p:spPr>
          <a:xfrm>
            <a:off x="729450" y="1763275"/>
            <a:ext cx="7938300" cy="10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2600"/>
              <a:t>Health Care and Blockchain </a:t>
            </a:r>
            <a:endParaRPr sz="2600"/>
          </a:p>
          <a:p>
            <a:pPr indent="0" lvl="0" marL="0" rtl="0" algn="l">
              <a:spcBef>
                <a:spcPts val="0"/>
              </a:spcBef>
              <a:spcAft>
                <a:spcPts val="0"/>
              </a:spcAft>
              <a:buNone/>
            </a:pPr>
            <a:r>
              <a:t/>
            </a:r>
            <a:endParaRPr sz="2600"/>
          </a:p>
        </p:txBody>
      </p:sp>
      <p:pic>
        <p:nvPicPr>
          <p:cNvPr id="396" name="Google Shape;396;p52"/>
          <p:cNvPicPr preferRelativeResize="0"/>
          <p:nvPr/>
        </p:nvPicPr>
        <p:blipFill>
          <a:blip r:embed="rId3">
            <a:alphaModFix/>
          </a:blip>
          <a:stretch>
            <a:fillRect/>
          </a:stretch>
        </p:blipFill>
        <p:spPr>
          <a:xfrm>
            <a:off x="2762538" y="2692699"/>
            <a:ext cx="3622225" cy="3037825"/>
          </a:xfrm>
          <a:prstGeom prst="rect">
            <a:avLst/>
          </a:prstGeom>
          <a:noFill/>
          <a:ln>
            <a:noFill/>
          </a:ln>
        </p:spPr>
      </p:pic>
      <p:sp>
        <p:nvSpPr>
          <p:cNvPr id="397" name="Google Shape;397;p52"/>
          <p:cNvSpPr txBox="1"/>
          <p:nvPr>
            <p:ph idx="4294967295" type="title"/>
          </p:nvPr>
        </p:nvSpPr>
        <p:spPr>
          <a:xfrm>
            <a:off x="14038" y="63246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800"/>
              <a:t>Image source = https://www.ibm.com/blogs/cloud-computing/2018/01/16/drive-compliance-cloud</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402" name="Shape 402"/>
        <p:cNvGrpSpPr/>
        <p:nvPr/>
      </p:nvGrpSpPr>
      <p:grpSpPr>
        <a:xfrm>
          <a:off x="0" y="0"/>
          <a:ext cx="0" cy="0"/>
          <a:chOff x="0" y="0"/>
          <a:chExt cx="0" cy="0"/>
        </a:xfrm>
      </p:grpSpPr>
      <p:sp>
        <p:nvSpPr>
          <p:cNvPr id="403" name="Google Shape;403;p53"/>
          <p:cNvSpPr txBox="1"/>
          <p:nvPr>
            <p:ph type="title"/>
          </p:nvPr>
        </p:nvSpPr>
        <p:spPr>
          <a:xfrm>
            <a:off x="748625" y="1748875"/>
            <a:ext cx="3300900" cy="22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Is blockchain useful for health data?</a:t>
            </a:r>
            <a:endParaRPr/>
          </a:p>
        </p:txBody>
      </p:sp>
      <p:sp>
        <p:nvSpPr>
          <p:cNvPr id="404" name="Google Shape;404;p53"/>
          <p:cNvSpPr txBox="1"/>
          <p:nvPr>
            <p:ph type="title"/>
          </p:nvPr>
        </p:nvSpPr>
        <p:spPr>
          <a:xfrm>
            <a:off x="4572000" y="2034000"/>
            <a:ext cx="4744800" cy="27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1400">
                <a:solidFill>
                  <a:schemeClr val="lt1"/>
                </a:solidFill>
              </a:rPr>
              <a:t>Data Immutability </a:t>
            </a:r>
            <a:endParaRPr sz="1400">
              <a:solidFill>
                <a:schemeClr val="lt1"/>
              </a:solidFill>
            </a:endParaRPr>
          </a:p>
          <a:p>
            <a:pPr indent="0" lvl="0" marL="0" rtl="0" algn="l">
              <a:spcBef>
                <a:spcPts val="0"/>
              </a:spcBef>
              <a:spcAft>
                <a:spcPts val="0"/>
              </a:spcAft>
              <a:buNone/>
            </a:pPr>
            <a:r>
              <a:rPr lang="en-IE" sz="1400">
                <a:solidFill>
                  <a:schemeClr val="lt1"/>
                </a:solidFill>
              </a:rPr>
              <a:t> </a:t>
            </a:r>
            <a:endParaRPr sz="1400">
              <a:solidFill>
                <a:schemeClr val="lt1"/>
              </a:solidFill>
            </a:endParaRPr>
          </a:p>
          <a:p>
            <a:pPr indent="0" lvl="0" marL="0" rtl="0" algn="l">
              <a:spcBef>
                <a:spcPts val="0"/>
              </a:spcBef>
              <a:spcAft>
                <a:spcPts val="0"/>
              </a:spcAft>
              <a:buNone/>
            </a:pPr>
            <a:r>
              <a:rPr lang="en-IE" sz="1400">
                <a:solidFill>
                  <a:schemeClr val="lt1"/>
                </a:solidFill>
              </a:rPr>
              <a:t>No centralized authority</a:t>
            </a:r>
            <a:r>
              <a:rPr b="0" lang="en-IE" sz="1400">
                <a:solidFill>
                  <a:schemeClr val="lt1"/>
                </a:solidFill>
              </a:rPr>
              <a:t> to:</a:t>
            </a:r>
            <a:endParaRPr b="0" sz="1400">
              <a:solidFill>
                <a:schemeClr val="lt1"/>
              </a:solidFill>
            </a:endParaRPr>
          </a:p>
          <a:p>
            <a:pPr indent="0" lvl="0" marL="0" rtl="0" algn="l">
              <a:spcBef>
                <a:spcPts val="0"/>
              </a:spcBef>
              <a:spcAft>
                <a:spcPts val="0"/>
              </a:spcAft>
              <a:buNone/>
            </a:pPr>
            <a:r>
              <a:rPr b="0" lang="en-IE" sz="1400">
                <a:solidFill>
                  <a:schemeClr val="lt1"/>
                </a:solidFill>
              </a:rPr>
              <a:t>-Certify information integrity (</a:t>
            </a:r>
            <a:r>
              <a:rPr lang="en-IE" sz="1400">
                <a:solidFill>
                  <a:schemeClr val="lt1"/>
                </a:solidFill>
              </a:rPr>
              <a:t>Data Integrity)</a:t>
            </a:r>
            <a:r>
              <a:rPr b="0" lang="en-IE" sz="1400">
                <a:solidFill>
                  <a:schemeClr val="lt1"/>
                </a:solidFill>
              </a:rPr>
              <a:t>.</a:t>
            </a:r>
            <a:endParaRPr b="0" sz="1400">
              <a:solidFill>
                <a:schemeClr val="lt1"/>
              </a:solidFill>
            </a:endParaRPr>
          </a:p>
          <a:p>
            <a:pPr indent="0" lvl="0" marL="0" rtl="0" algn="l">
              <a:spcBef>
                <a:spcPts val="0"/>
              </a:spcBef>
              <a:spcAft>
                <a:spcPts val="0"/>
              </a:spcAft>
              <a:buNone/>
            </a:pPr>
            <a:r>
              <a:rPr b="0" lang="en-IE" sz="1400">
                <a:solidFill>
                  <a:schemeClr val="lt1"/>
                </a:solidFill>
              </a:rPr>
              <a:t>-Define and manage ownership (</a:t>
            </a:r>
            <a:r>
              <a:rPr lang="en-IE" sz="1400">
                <a:solidFill>
                  <a:schemeClr val="lt1"/>
                </a:solidFill>
              </a:rPr>
              <a:t>Data Availability</a:t>
            </a:r>
            <a:r>
              <a:rPr b="0" lang="en-IE" sz="1400">
                <a:solidFill>
                  <a:schemeClr val="lt1"/>
                </a:solidFill>
              </a:rPr>
              <a:t>).</a:t>
            </a:r>
            <a:endParaRPr b="0" sz="1400">
              <a:solidFill>
                <a:schemeClr val="lt1"/>
              </a:solidFill>
            </a:endParaRPr>
          </a:p>
          <a:p>
            <a:pPr indent="0" lvl="0" marL="0" rtl="0" algn="l">
              <a:spcBef>
                <a:spcPts val="0"/>
              </a:spcBef>
              <a:spcAft>
                <a:spcPts val="0"/>
              </a:spcAft>
              <a:buNone/>
            </a:pPr>
            <a:r>
              <a:t/>
            </a:r>
            <a:endParaRPr b="0" sz="1400">
              <a:solidFill>
                <a:schemeClr val="lt1"/>
              </a:solidFill>
            </a:endParaRPr>
          </a:p>
          <a:p>
            <a:pPr indent="0" lvl="0" marL="0" rtl="0" algn="l">
              <a:spcBef>
                <a:spcPts val="0"/>
              </a:spcBef>
              <a:spcAft>
                <a:spcPts val="0"/>
              </a:spcAft>
              <a:buNone/>
            </a:pPr>
            <a:r>
              <a:rPr b="0" lang="en-IE" sz="1400">
                <a:solidFill>
                  <a:schemeClr val="lt1"/>
                </a:solidFill>
              </a:rPr>
              <a:t>No </a:t>
            </a:r>
            <a:r>
              <a:rPr lang="en-IE" sz="1400">
                <a:solidFill>
                  <a:schemeClr val="lt1"/>
                </a:solidFill>
              </a:rPr>
              <a:t>single storage location</a:t>
            </a:r>
            <a:r>
              <a:rPr b="0" lang="en-IE" sz="1400">
                <a:solidFill>
                  <a:schemeClr val="lt1"/>
                </a:solidFill>
              </a:rPr>
              <a:t>:</a:t>
            </a:r>
            <a:endParaRPr b="0" sz="1400">
              <a:solidFill>
                <a:schemeClr val="lt1"/>
              </a:solidFill>
            </a:endParaRPr>
          </a:p>
          <a:p>
            <a:pPr indent="0" lvl="0" marL="0" rtl="0" algn="l">
              <a:spcBef>
                <a:spcPts val="0"/>
              </a:spcBef>
              <a:spcAft>
                <a:spcPts val="0"/>
              </a:spcAft>
              <a:buNone/>
            </a:pPr>
            <a:r>
              <a:rPr b="0" lang="en-IE" sz="1400">
                <a:solidFill>
                  <a:schemeClr val="lt1"/>
                </a:solidFill>
              </a:rPr>
              <a:t>-Limits attack vectors.</a:t>
            </a:r>
            <a:endParaRPr b="0" sz="1400">
              <a:solidFill>
                <a:schemeClr val="lt1"/>
              </a:solidFill>
            </a:endParaRPr>
          </a:p>
          <a:p>
            <a:pPr indent="0" lvl="0" marL="0" rtl="0" algn="l">
              <a:spcBef>
                <a:spcPts val="0"/>
              </a:spcBef>
              <a:spcAft>
                <a:spcPts val="0"/>
              </a:spcAft>
              <a:buNone/>
            </a:pPr>
            <a:r>
              <a:rPr b="0" lang="en-IE" sz="1400">
                <a:solidFill>
                  <a:schemeClr val="lt1"/>
                </a:solidFill>
              </a:rPr>
              <a:t>-Not vulnerable to a DDOS attack (</a:t>
            </a:r>
            <a:r>
              <a:rPr lang="en-IE" sz="1400">
                <a:solidFill>
                  <a:schemeClr val="lt1"/>
                </a:solidFill>
              </a:rPr>
              <a:t>Data Availability</a:t>
            </a:r>
            <a:r>
              <a:rPr b="0" lang="en-IE" sz="1400">
                <a:solidFill>
                  <a:schemeClr val="lt1"/>
                </a:solidFill>
              </a:rPr>
              <a:t>).</a:t>
            </a:r>
            <a:endParaRPr b="0" sz="1400">
              <a:solidFill>
                <a:schemeClr val="lt1"/>
              </a:solidFill>
            </a:endParaRPr>
          </a:p>
          <a:p>
            <a:pPr indent="0" lvl="0" marL="0" rtl="0" algn="l">
              <a:spcBef>
                <a:spcPts val="0"/>
              </a:spcBef>
              <a:spcAft>
                <a:spcPts val="0"/>
              </a:spcAft>
              <a:buNone/>
            </a:pPr>
            <a:r>
              <a:t/>
            </a:r>
            <a:endParaRPr b="0" sz="1400">
              <a:solidFill>
                <a:schemeClr val="lt1"/>
              </a:solidFill>
            </a:endParaRPr>
          </a:p>
          <a:p>
            <a:pPr indent="0" lvl="0" marL="0" rtl="0" algn="l">
              <a:spcBef>
                <a:spcPts val="0"/>
              </a:spcBef>
              <a:spcAft>
                <a:spcPts val="0"/>
              </a:spcAft>
              <a:buNone/>
            </a:pPr>
            <a:r>
              <a:rPr lang="en-IE" sz="1400">
                <a:solidFill>
                  <a:schemeClr val="lt1"/>
                </a:solidFill>
              </a:rPr>
              <a:t>Pseudo-</a:t>
            </a:r>
            <a:r>
              <a:rPr lang="en-IE" sz="1400">
                <a:solidFill>
                  <a:schemeClr val="lt1"/>
                </a:solidFill>
              </a:rPr>
              <a:t>anonymity</a:t>
            </a:r>
            <a:r>
              <a:rPr b="0" lang="en-IE" sz="1400">
                <a:solidFill>
                  <a:schemeClr val="lt1"/>
                </a:solidFill>
              </a:rPr>
              <a:t>:</a:t>
            </a:r>
            <a:endParaRPr b="0" sz="1400">
              <a:solidFill>
                <a:schemeClr val="lt1"/>
              </a:solidFill>
            </a:endParaRPr>
          </a:p>
          <a:p>
            <a:pPr indent="0" lvl="0" marL="0" rtl="0" algn="l">
              <a:spcBef>
                <a:spcPts val="0"/>
              </a:spcBef>
              <a:spcAft>
                <a:spcPts val="0"/>
              </a:spcAft>
              <a:buNone/>
            </a:pPr>
            <a:r>
              <a:rPr b="0" lang="en-IE" sz="1400">
                <a:solidFill>
                  <a:schemeClr val="lt1"/>
                </a:solidFill>
              </a:rPr>
              <a:t>-Prevents unauthorised exposure of user data.</a:t>
            </a:r>
            <a:endParaRPr b="0" sz="1400">
              <a:solidFill>
                <a:schemeClr val="lt1"/>
              </a:solidFill>
            </a:endParaRPr>
          </a:p>
          <a:p>
            <a:pPr indent="0" lvl="0" marL="0" rtl="0" algn="l">
              <a:spcBef>
                <a:spcPts val="0"/>
              </a:spcBef>
              <a:spcAft>
                <a:spcPts val="0"/>
              </a:spcAft>
              <a:buNone/>
            </a:pPr>
            <a:r>
              <a:rPr b="0" lang="en-IE" sz="1400">
                <a:solidFill>
                  <a:schemeClr val="lt1"/>
                </a:solidFill>
              </a:rPr>
              <a:t>-Provides confidential storage media (</a:t>
            </a:r>
            <a:r>
              <a:rPr lang="en-IE" sz="1400">
                <a:solidFill>
                  <a:schemeClr val="lt1"/>
                </a:solidFill>
              </a:rPr>
              <a:t>Data Confidentiality</a:t>
            </a:r>
            <a:r>
              <a:rPr b="0" lang="en-IE" sz="1400">
                <a:solidFill>
                  <a:schemeClr val="lt1"/>
                </a:solidFill>
              </a:rPr>
              <a:t>). </a:t>
            </a:r>
            <a:endParaRPr b="0" sz="1400">
              <a:solidFill>
                <a:schemeClr val="lt1"/>
              </a:solidFill>
            </a:endParaRPr>
          </a:p>
          <a:p>
            <a:pPr indent="0" lvl="0" marL="0" rtl="0" algn="l">
              <a:spcBef>
                <a:spcPts val="0"/>
              </a:spcBef>
              <a:spcAft>
                <a:spcPts val="0"/>
              </a:spcAft>
              <a:buNone/>
            </a:pPr>
            <a:r>
              <a:t/>
            </a:r>
            <a:endParaRPr b="0" sz="1400">
              <a:solidFill>
                <a:schemeClr val="lt1"/>
              </a:solidFill>
            </a:endParaRPr>
          </a:p>
          <a:p>
            <a:pPr indent="0" lvl="0" marL="0" rtl="0" algn="l">
              <a:spcBef>
                <a:spcPts val="0"/>
              </a:spcBef>
              <a:spcAft>
                <a:spcPts val="0"/>
              </a:spcAft>
              <a:buNone/>
            </a:pPr>
            <a:r>
              <a:t/>
            </a:r>
            <a:endParaRPr b="0" sz="1400">
              <a:solidFill>
                <a:schemeClr val="lt1"/>
              </a:solidFill>
            </a:endParaRPr>
          </a:p>
          <a:p>
            <a:pPr indent="0" lvl="0" marL="0" rtl="0" algn="l">
              <a:spcBef>
                <a:spcPts val="0"/>
              </a:spcBef>
              <a:spcAft>
                <a:spcPts val="0"/>
              </a:spcAft>
              <a:buNone/>
            </a:pPr>
            <a:r>
              <a:t/>
            </a:r>
            <a:endParaRPr b="0"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409" name="Shape 409"/>
        <p:cNvGrpSpPr/>
        <p:nvPr/>
      </p:nvGrpSpPr>
      <p:grpSpPr>
        <a:xfrm>
          <a:off x="0" y="0"/>
          <a:ext cx="0" cy="0"/>
          <a:chOff x="0" y="0"/>
          <a:chExt cx="0" cy="0"/>
        </a:xfrm>
      </p:grpSpPr>
      <p:sp>
        <p:nvSpPr>
          <p:cNvPr id="410" name="Google Shape;410;p54"/>
          <p:cNvSpPr txBox="1"/>
          <p:nvPr>
            <p:ph type="title"/>
          </p:nvPr>
        </p:nvSpPr>
        <p:spPr>
          <a:xfrm>
            <a:off x="729450" y="1763270"/>
            <a:ext cx="7688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EHRs </a:t>
            </a:r>
            <a:r>
              <a:rPr lang="en-IE"/>
              <a:t>using blockchain technology?</a:t>
            </a:r>
            <a:endParaRPr/>
          </a:p>
        </p:txBody>
      </p:sp>
      <p:sp>
        <p:nvSpPr>
          <p:cNvPr id="411" name="Google Shape;411;p54"/>
          <p:cNvSpPr txBox="1"/>
          <p:nvPr>
            <p:ph idx="4294967295" type="body"/>
          </p:nvPr>
        </p:nvSpPr>
        <p:spPr>
          <a:xfrm>
            <a:off x="729450" y="3030517"/>
            <a:ext cx="7688400" cy="2107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IE" sz="2200">
                <a:solidFill>
                  <a:schemeClr val="lt1"/>
                </a:solidFill>
              </a:rPr>
              <a:t>Blockchain based EHR can manage </a:t>
            </a:r>
            <a:r>
              <a:rPr b="1" lang="en-IE" sz="2200">
                <a:solidFill>
                  <a:schemeClr val="lt1"/>
                </a:solidFill>
              </a:rPr>
              <a:t>authentication</a:t>
            </a:r>
            <a:r>
              <a:rPr lang="en-IE" sz="2200">
                <a:solidFill>
                  <a:schemeClr val="lt1"/>
                </a:solidFill>
              </a:rPr>
              <a:t>, </a:t>
            </a:r>
            <a:r>
              <a:rPr b="1" lang="en-IE" sz="2200">
                <a:solidFill>
                  <a:schemeClr val="lt1"/>
                </a:solidFill>
              </a:rPr>
              <a:t>confidentiality</a:t>
            </a:r>
            <a:r>
              <a:rPr lang="en-IE" sz="2200">
                <a:solidFill>
                  <a:schemeClr val="lt1"/>
                </a:solidFill>
              </a:rPr>
              <a:t>, </a:t>
            </a:r>
            <a:r>
              <a:rPr b="1" lang="en-IE" sz="2200">
                <a:solidFill>
                  <a:schemeClr val="lt1"/>
                </a:solidFill>
              </a:rPr>
              <a:t>accountability</a:t>
            </a:r>
            <a:r>
              <a:rPr lang="en-IE" sz="2200">
                <a:solidFill>
                  <a:schemeClr val="lt1"/>
                </a:solidFill>
              </a:rPr>
              <a:t> and </a:t>
            </a:r>
            <a:r>
              <a:rPr b="1" lang="en-IE" sz="2200">
                <a:solidFill>
                  <a:schemeClr val="lt1"/>
                </a:solidFill>
              </a:rPr>
              <a:t>data sharing</a:t>
            </a:r>
            <a:r>
              <a:rPr lang="en-IE" sz="2200">
                <a:solidFill>
                  <a:schemeClr val="lt1"/>
                </a:solidFill>
              </a:rPr>
              <a:t> — crucial considerations when handling sensitive information </a:t>
            </a:r>
            <a:r>
              <a:rPr lang="en-IE" sz="2200">
                <a:solidFill>
                  <a:schemeClr val="lt1"/>
                </a:solidFill>
              </a:rPr>
              <a:t>[4]</a:t>
            </a:r>
            <a:r>
              <a:rPr lang="en-IE" sz="2200">
                <a:solidFill>
                  <a:schemeClr val="lt1"/>
                </a:solidFill>
              </a:rPr>
              <a:t>. </a:t>
            </a:r>
            <a:endParaRPr sz="2200">
              <a:solidFill>
                <a:schemeClr val="lt1"/>
              </a:solidFill>
            </a:endParaRPr>
          </a:p>
        </p:txBody>
      </p:sp>
      <p:sp>
        <p:nvSpPr>
          <p:cNvPr id="412" name="Google Shape;412;p54"/>
          <p:cNvSpPr txBox="1"/>
          <p:nvPr/>
        </p:nvSpPr>
        <p:spPr>
          <a:xfrm>
            <a:off x="729450" y="5788650"/>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rgbClr val="222222"/>
                </a:solidFill>
                <a:highlight>
                  <a:srgbClr val="FFFFFF"/>
                </a:highlight>
              </a:rPr>
              <a:t>EHRs = </a:t>
            </a:r>
            <a:r>
              <a:rPr lang="en-IE" sz="1000">
                <a:solidFill>
                  <a:srgbClr val="222222"/>
                </a:solidFill>
                <a:highlight>
                  <a:srgbClr val="FFFFFF"/>
                </a:highlight>
              </a:rPr>
              <a:t>Electronic Health Records</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
        <p:nvSpPr>
          <p:cNvPr id="413" name="Google Shape;413;p54"/>
          <p:cNvSpPr txBox="1"/>
          <p:nvPr/>
        </p:nvSpPr>
        <p:spPr>
          <a:xfrm>
            <a:off x="729450" y="6093450"/>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rgbClr val="222222"/>
                </a:solidFill>
                <a:highlight>
                  <a:srgbClr val="FFFFFF"/>
                </a:highlight>
              </a:rPr>
              <a:t>[4] Ekblaw, Ariel, et al. "A Case Study for Blockchain in Healthcare:“MedRec” prototype for electronic health records and medical research data." Proceedings of IEEE open &amp; big data conference. Vol. 13. 2016.</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418" name="Shape 418"/>
        <p:cNvGrpSpPr/>
        <p:nvPr/>
      </p:nvGrpSpPr>
      <p:grpSpPr>
        <a:xfrm>
          <a:off x="0" y="0"/>
          <a:ext cx="0" cy="0"/>
          <a:chOff x="0" y="0"/>
          <a:chExt cx="0" cy="0"/>
        </a:xfrm>
      </p:grpSpPr>
      <p:sp>
        <p:nvSpPr>
          <p:cNvPr id="419" name="Google Shape;419;p55"/>
          <p:cNvSpPr txBox="1"/>
          <p:nvPr>
            <p:ph type="title"/>
          </p:nvPr>
        </p:nvSpPr>
        <p:spPr>
          <a:xfrm>
            <a:off x="729450" y="1763275"/>
            <a:ext cx="84147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Authentication of medical data on blockchain:</a:t>
            </a:r>
            <a:endParaRPr/>
          </a:p>
        </p:txBody>
      </p:sp>
      <p:pic>
        <p:nvPicPr>
          <p:cNvPr id="420" name="Google Shape;420;p55"/>
          <p:cNvPicPr preferRelativeResize="0"/>
          <p:nvPr/>
        </p:nvPicPr>
        <p:blipFill>
          <a:blip r:embed="rId3">
            <a:alphaModFix/>
          </a:blip>
          <a:stretch>
            <a:fillRect/>
          </a:stretch>
        </p:blipFill>
        <p:spPr>
          <a:xfrm>
            <a:off x="5916400" y="5171275"/>
            <a:ext cx="724649" cy="724649"/>
          </a:xfrm>
          <a:prstGeom prst="rect">
            <a:avLst/>
          </a:prstGeom>
          <a:noFill/>
          <a:ln>
            <a:noFill/>
          </a:ln>
        </p:spPr>
      </p:pic>
      <p:sp>
        <p:nvSpPr>
          <p:cNvPr id="421" name="Google Shape;421;p55"/>
          <p:cNvSpPr/>
          <p:nvPr/>
        </p:nvSpPr>
        <p:spPr>
          <a:xfrm>
            <a:off x="322760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5"/>
          <p:cNvSpPr/>
          <p:nvPr/>
        </p:nvSpPr>
        <p:spPr>
          <a:xfrm>
            <a:off x="338000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
          <p:cNvSpPr/>
          <p:nvPr/>
        </p:nvSpPr>
        <p:spPr>
          <a:xfrm>
            <a:off x="355105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p:nvPr/>
        </p:nvSpPr>
        <p:spPr>
          <a:xfrm>
            <a:off x="3675475"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p:nvPr/>
        </p:nvSpPr>
        <p:spPr>
          <a:xfrm>
            <a:off x="388380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
          <p:cNvSpPr/>
          <p:nvPr/>
        </p:nvSpPr>
        <p:spPr>
          <a:xfrm>
            <a:off x="405805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5"/>
          <p:cNvSpPr/>
          <p:nvPr/>
        </p:nvSpPr>
        <p:spPr>
          <a:xfrm>
            <a:off x="422585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5"/>
          <p:cNvSpPr/>
          <p:nvPr/>
        </p:nvSpPr>
        <p:spPr>
          <a:xfrm>
            <a:off x="4406225"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5"/>
          <p:cNvSpPr/>
          <p:nvPr/>
        </p:nvSpPr>
        <p:spPr>
          <a:xfrm>
            <a:off x="461280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5"/>
          <p:cNvSpPr/>
          <p:nvPr/>
        </p:nvSpPr>
        <p:spPr>
          <a:xfrm>
            <a:off x="4787700" y="3084225"/>
            <a:ext cx="9039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5"/>
          <p:cNvSpPr/>
          <p:nvPr/>
        </p:nvSpPr>
        <p:spPr>
          <a:xfrm>
            <a:off x="4937375" y="3084225"/>
            <a:ext cx="1191600" cy="9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a:t>Blockchain</a:t>
            </a:r>
            <a:endParaRPr/>
          </a:p>
        </p:txBody>
      </p:sp>
      <p:pic>
        <p:nvPicPr>
          <p:cNvPr id="432" name="Google Shape;432;p55"/>
          <p:cNvPicPr preferRelativeResize="0"/>
          <p:nvPr/>
        </p:nvPicPr>
        <p:blipFill>
          <a:blip r:embed="rId4">
            <a:alphaModFix/>
          </a:blip>
          <a:stretch>
            <a:fillRect/>
          </a:stretch>
        </p:blipFill>
        <p:spPr>
          <a:xfrm>
            <a:off x="1777875" y="5149749"/>
            <a:ext cx="767700" cy="767700"/>
          </a:xfrm>
          <a:prstGeom prst="rect">
            <a:avLst/>
          </a:prstGeom>
          <a:noFill/>
          <a:ln>
            <a:noFill/>
          </a:ln>
        </p:spPr>
      </p:pic>
      <p:cxnSp>
        <p:nvCxnSpPr>
          <p:cNvPr id="433" name="Google Shape;433;p55"/>
          <p:cNvCxnSpPr>
            <a:stCxn id="432" idx="0"/>
            <a:endCxn id="421" idx="1"/>
          </p:cNvCxnSpPr>
          <p:nvPr/>
        </p:nvCxnSpPr>
        <p:spPr>
          <a:xfrm rot="-5400000">
            <a:off x="1887825" y="3809949"/>
            <a:ext cx="1613700" cy="1065900"/>
          </a:xfrm>
          <a:prstGeom prst="bentConnector2">
            <a:avLst/>
          </a:prstGeom>
          <a:noFill/>
          <a:ln cap="flat" cmpd="sng" w="19050">
            <a:solidFill>
              <a:schemeClr val="lt1"/>
            </a:solidFill>
            <a:prstDash val="solid"/>
            <a:round/>
            <a:headEnd len="med" w="med" type="none"/>
            <a:tailEnd len="med" w="med" type="stealth"/>
          </a:ln>
        </p:spPr>
      </p:cxnSp>
      <p:sp>
        <p:nvSpPr>
          <p:cNvPr id="434" name="Google Shape;434;p55"/>
          <p:cNvSpPr txBox="1"/>
          <p:nvPr/>
        </p:nvSpPr>
        <p:spPr>
          <a:xfrm>
            <a:off x="922425" y="3950825"/>
            <a:ext cx="12393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a:solidFill>
                  <a:schemeClr val="lt1"/>
                </a:solidFill>
                <a:latin typeface="Lato"/>
                <a:ea typeface="Lato"/>
                <a:cs typeface="Lato"/>
                <a:sym typeface="Lato"/>
              </a:rPr>
              <a:t>Public Key, Private Key, Request, Approve</a:t>
            </a:r>
            <a:endParaRPr b="1">
              <a:solidFill>
                <a:schemeClr val="lt1"/>
              </a:solidFill>
              <a:latin typeface="Lato"/>
              <a:ea typeface="Lato"/>
              <a:cs typeface="Lato"/>
              <a:sym typeface="Lato"/>
            </a:endParaRPr>
          </a:p>
        </p:txBody>
      </p:sp>
      <p:cxnSp>
        <p:nvCxnSpPr>
          <p:cNvPr id="435" name="Google Shape;435;p55"/>
          <p:cNvCxnSpPr>
            <a:stCxn id="432" idx="2"/>
          </p:cNvCxnSpPr>
          <p:nvPr/>
        </p:nvCxnSpPr>
        <p:spPr>
          <a:xfrm rot="-5400000">
            <a:off x="2339325" y="3829149"/>
            <a:ext cx="1910700" cy="2265900"/>
          </a:xfrm>
          <a:prstGeom prst="bentConnector4">
            <a:avLst>
              <a:gd fmla="val -12463" name="adj1"/>
              <a:gd fmla="val 97873" name="adj2"/>
            </a:avLst>
          </a:prstGeom>
          <a:noFill/>
          <a:ln cap="flat" cmpd="sng" w="19050">
            <a:solidFill>
              <a:schemeClr val="lt1"/>
            </a:solidFill>
            <a:prstDash val="solid"/>
            <a:round/>
            <a:headEnd len="med" w="med" type="stealth"/>
            <a:tailEnd len="med" w="med" type="none"/>
          </a:ln>
        </p:spPr>
      </p:cxnSp>
      <p:sp>
        <p:nvSpPr>
          <p:cNvPr id="436" name="Google Shape;436;p55"/>
          <p:cNvSpPr txBox="1"/>
          <p:nvPr/>
        </p:nvSpPr>
        <p:spPr>
          <a:xfrm>
            <a:off x="2751200" y="5569050"/>
            <a:ext cx="15327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a:solidFill>
                  <a:schemeClr val="lt1"/>
                </a:solidFill>
                <a:latin typeface="Lato"/>
                <a:ea typeface="Lato"/>
                <a:cs typeface="Lato"/>
                <a:sym typeface="Lato"/>
              </a:rPr>
              <a:t>Request List,</a:t>
            </a:r>
            <a:endParaRPr b="1">
              <a:solidFill>
                <a:schemeClr val="lt1"/>
              </a:solidFill>
              <a:latin typeface="Lato"/>
              <a:ea typeface="Lato"/>
              <a:cs typeface="Lato"/>
              <a:sym typeface="Lato"/>
            </a:endParaRPr>
          </a:p>
          <a:p>
            <a:pPr indent="0" lvl="0" marL="0" rtl="0" algn="l">
              <a:spcBef>
                <a:spcPts val="0"/>
              </a:spcBef>
              <a:spcAft>
                <a:spcPts val="0"/>
              </a:spcAft>
              <a:buNone/>
            </a:pPr>
            <a:r>
              <a:rPr b="1" lang="en-IE">
                <a:solidFill>
                  <a:schemeClr val="lt1"/>
                </a:solidFill>
                <a:latin typeface="Lato"/>
                <a:ea typeface="Lato"/>
                <a:cs typeface="Lato"/>
                <a:sym typeface="Lato"/>
              </a:rPr>
              <a:t>Medical Data</a:t>
            </a:r>
            <a:endParaRPr b="1">
              <a:solidFill>
                <a:schemeClr val="lt1"/>
              </a:solidFill>
              <a:latin typeface="Lato"/>
              <a:ea typeface="Lato"/>
              <a:cs typeface="Lato"/>
              <a:sym typeface="Lato"/>
            </a:endParaRPr>
          </a:p>
        </p:txBody>
      </p:sp>
      <p:cxnSp>
        <p:nvCxnSpPr>
          <p:cNvPr id="437" name="Google Shape;437;p55"/>
          <p:cNvCxnSpPr>
            <a:stCxn id="420" idx="3"/>
            <a:endCxn id="431" idx="3"/>
          </p:cNvCxnSpPr>
          <p:nvPr/>
        </p:nvCxnSpPr>
        <p:spPr>
          <a:xfrm rot="10800000">
            <a:off x="6128949" y="3536200"/>
            <a:ext cx="512100" cy="1997400"/>
          </a:xfrm>
          <a:prstGeom prst="bentConnector3">
            <a:avLst>
              <a:gd fmla="val -46500" name="adj1"/>
            </a:avLst>
          </a:prstGeom>
          <a:noFill/>
          <a:ln cap="flat" cmpd="sng" w="19050">
            <a:solidFill>
              <a:schemeClr val="lt1"/>
            </a:solidFill>
            <a:prstDash val="solid"/>
            <a:round/>
            <a:headEnd len="med" w="med" type="none"/>
            <a:tailEnd len="med" w="med" type="stealth"/>
          </a:ln>
        </p:spPr>
      </p:cxnSp>
      <p:cxnSp>
        <p:nvCxnSpPr>
          <p:cNvPr id="438" name="Google Shape;438;p55"/>
          <p:cNvCxnSpPr>
            <a:stCxn id="420" idx="2"/>
          </p:cNvCxnSpPr>
          <p:nvPr/>
        </p:nvCxnSpPr>
        <p:spPr>
          <a:xfrm flipH="1" rot="5400000">
            <a:off x="4398475" y="4015674"/>
            <a:ext cx="1907700" cy="1852800"/>
          </a:xfrm>
          <a:prstGeom prst="bentConnector3">
            <a:avLst>
              <a:gd fmla="val -14287" name="adj1"/>
            </a:avLst>
          </a:prstGeom>
          <a:noFill/>
          <a:ln cap="flat" cmpd="sng" w="19050">
            <a:solidFill>
              <a:schemeClr val="lt1"/>
            </a:solidFill>
            <a:prstDash val="solid"/>
            <a:round/>
            <a:headEnd len="med" w="med" type="stealth"/>
            <a:tailEnd len="med" w="med" type="none"/>
          </a:ln>
        </p:spPr>
      </p:cxnSp>
      <p:sp>
        <p:nvSpPr>
          <p:cNvPr id="439" name="Google Shape;439;p55"/>
          <p:cNvSpPr txBox="1"/>
          <p:nvPr/>
        </p:nvSpPr>
        <p:spPr>
          <a:xfrm>
            <a:off x="7028975" y="4031800"/>
            <a:ext cx="12393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a:solidFill>
                  <a:schemeClr val="lt1"/>
                </a:solidFill>
                <a:latin typeface="Lato"/>
                <a:ea typeface="Lato"/>
                <a:cs typeface="Lato"/>
                <a:sym typeface="Lato"/>
              </a:rPr>
              <a:t>AuthCode</a:t>
            </a:r>
            <a:r>
              <a:rPr b="1" lang="en-IE">
                <a:solidFill>
                  <a:schemeClr val="lt1"/>
                </a:solidFill>
                <a:latin typeface="Lato"/>
                <a:ea typeface="Lato"/>
                <a:cs typeface="Lato"/>
                <a:sym typeface="Lato"/>
              </a:rPr>
              <a:t>, Request, Approve,</a:t>
            </a:r>
            <a:endParaRPr b="1">
              <a:solidFill>
                <a:schemeClr val="lt1"/>
              </a:solidFill>
              <a:latin typeface="Lato"/>
              <a:ea typeface="Lato"/>
              <a:cs typeface="Lato"/>
              <a:sym typeface="Lato"/>
            </a:endParaRPr>
          </a:p>
          <a:p>
            <a:pPr indent="0" lvl="0" marL="0" rtl="0" algn="l">
              <a:spcBef>
                <a:spcPts val="0"/>
              </a:spcBef>
              <a:spcAft>
                <a:spcPts val="0"/>
              </a:spcAft>
              <a:buNone/>
            </a:pPr>
            <a:r>
              <a:rPr b="1" lang="en-IE">
                <a:solidFill>
                  <a:schemeClr val="lt1"/>
                </a:solidFill>
                <a:latin typeface="Lato"/>
                <a:ea typeface="Lato"/>
                <a:cs typeface="Lato"/>
                <a:sym typeface="Lato"/>
              </a:rPr>
              <a:t>Public Key,</a:t>
            </a:r>
            <a:endParaRPr b="1">
              <a:solidFill>
                <a:schemeClr val="lt1"/>
              </a:solidFill>
              <a:latin typeface="Lato"/>
              <a:ea typeface="Lato"/>
              <a:cs typeface="Lato"/>
              <a:sym typeface="Lato"/>
            </a:endParaRPr>
          </a:p>
          <a:p>
            <a:pPr indent="0" lvl="0" marL="0" rtl="0" algn="l">
              <a:spcBef>
                <a:spcPts val="0"/>
              </a:spcBef>
              <a:spcAft>
                <a:spcPts val="0"/>
              </a:spcAft>
              <a:buNone/>
            </a:pPr>
            <a:r>
              <a:rPr b="1" lang="en-IE">
                <a:solidFill>
                  <a:schemeClr val="lt1"/>
                </a:solidFill>
                <a:latin typeface="Lato"/>
                <a:ea typeface="Lato"/>
                <a:cs typeface="Lato"/>
                <a:sym typeface="Lato"/>
              </a:rPr>
              <a:t>Private Key</a:t>
            </a:r>
            <a:endParaRPr b="1">
              <a:solidFill>
                <a:schemeClr val="lt1"/>
              </a:solidFill>
              <a:latin typeface="Lato"/>
              <a:ea typeface="Lato"/>
              <a:cs typeface="Lato"/>
              <a:sym typeface="Lato"/>
            </a:endParaRPr>
          </a:p>
        </p:txBody>
      </p:sp>
      <p:sp>
        <p:nvSpPr>
          <p:cNvPr id="440" name="Google Shape;440;p55"/>
          <p:cNvSpPr txBox="1"/>
          <p:nvPr/>
        </p:nvSpPr>
        <p:spPr>
          <a:xfrm>
            <a:off x="4489525" y="5413950"/>
            <a:ext cx="15327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a:solidFill>
                  <a:schemeClr val="lt1"/>
                </a:solidFill>
                <a:latin typeface="Lato"/>
                <a:ea typeface="Lato"/>
                <a:cs typeface="Lato"/>
                <a:sym typeface="Lato"/>
              </a:rPr>
              <a:t>Prescription</a:t>
            </a:r>
            <a:r>
              <a:rPr b="1" lang="en-IE">
                <a:solidFill>
                  <a:schemeClr val="lt1"/>
                </a:solidFill>
                <a:latin typeface="Lato"/>
                <a:ea typeface="Lato"/>
                <a:cs typeface="Lato"/>
                <a:sym typeface="Lato"/>
              </a:rPr>
              <a:t> </a:t>
            </a:r>
            <a:r>
              <a:rPr b="1" lang="en-IE">
                <a:solidFill>
                  <a:schemeClr val="lt1"/>
                </a:solidFill>
                <a:latin typeface="Lato"/>
                <a:ea typeface="Lato"/>
                <a:cs typeface="Lato"/>
                <a:sym typeface="Lato"/>
              </a:rPr>
              <a:t>Request List,</a:t>
            </a:r>
            <a:endParaRPr b="1">
              <a:solidFill>
                <a:schemeClr val="lt1"/>
              </a:solidFill>
              <a:latin typeface="Lato"/>
              <a:ea typeface="Lato"/>
              <a:cs typeface="Lato"/>
              <a:sym typeface="Lato"/>
            </a:endParaRPr>
          </a:p>
          <a:p>
            <a:pPr indent="0" lvl="0" marL="0" rtl="0" algn="l">
              <a:spcBef>
                <a:spcPts val="0"/>
              </a:spcBef>
              <a:spcAft>
                <a:spcPts val="0"/>
              </a:spcAft>
              <a:buNone/>
            </a:pPr>
            <a:r>
              <a:rPr b="1" lang="en-IE">
                <a:solidFill>
                  <a:schemeClr val="lt1"/>
                </a:solidFill>
                <a:latin typeface="Lato"/>
                <a:ea typeface="Lato"/>
                <a:cs typeface="Lato"/>
                <a:sym typeface="Lato"/>
              </a:rPr>
              <a:t>Medical Data</a:t>
            </a:r>
            <a:endParaRPr b="1">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445" name="Shape 445"/>
        <p:cNvGrpSpPr/>
        <p:nvPr/>
      </p:nvGrpSpPr>
      <p:grpSpPr>
        <a:xfrm>
          <a:off x="0" y="0"/>
          <a:ext cx="0" cy="0"/>
          <a:chOff x="0" y="0"/>
          <a:chExt cx="0" cy="0"/>
        </a:xfrm>
      </p:grpSpPr>
      <p:sp>
        <p:nvSpPr>
          <p:cNvPr id="446" name="Google Shape;446;p56"/>
          <p:cNvSpPr txBox="1"/>
          <p:nvPr>
            <p:ph type="title"/>
          </p:nvPr>
        </p:nvSpPr>
        <p:spPr>
          <a:xfrm>
            <a:off x="729450" y="1763275"/>
            <a:ext cx="8414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C</a:t>
            </a:r>
            <a:r>
              <a:rPr lang="en-IE"/>
              <a:t>onfidentiality</a:t>
            </a:r>
            <a:r>
              <a:rPr lang="en-IE"/>
              <a:t> of medical data on blockchain:</a:t>
            </a:r>
            <a:endParaRPr/>
          </a:p>
        </p:txBody>
      </p:sp>
      <p:pic>
        <p:nvPicPr>
          <p:cNvPr id="447" name="Google Shape;447;p56"/>
          <p:cNvPicPr preferRelativeResize="0"/>
          <p:nvPr/>
        </p:nvPicPr>
        <p:blipFill>
          <a:blip r:embed="rId3">
            <a:alphaModFix/>
          </a:blip>
          <a:stretch>
            <a:fillRect/>
          </a:stretch>
        </p:blipFill>
        <p:spPr>
          <a:xfrm>
            <a:off x="4754934" y="5143079"/>
            <a:ext cx="556115" cy="556114"/>
          </a:xfrm>
          <a:prstGeom prst="rect">
            <a:avLst/>
          </a:prstGeom>
          <a:noFill/>
          <a:ln>
            <a:noFill/>
          </a:ln>
        </p:spPr>
      </p:pic>
      <p:sp>
        <p:nvSpPr>
          <p:cNvPr id="448" name="Google Shape;448;p56"/>
          <p:cNvSpPr/>
          <p:nvPr/>
        </p:nvSpPr>
        <p:spPr>
          <a:xfrm>
            <a:off x="269147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2808433"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p:nvPr/>
        </p:nvSpPr>
        <p:spPr>
          <a:xfrm>
            <a:off x="2939702"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3035189"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3195063"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332878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3457561"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3595985"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a:off x="375451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p:nvPr/>
        </p:nvSpPr>
        <p:spPr>
          <a:xfrm>
            <a:off x="3888739"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p:nvPr/>
        </p:nvSpPr>
        <p:spPr>
          <a:xfrm>
            <a:off x="4003604" y="3541425"/>
            <a:ext cx="9144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000"/>
              <a:t>Blockchain</a:t>
            </a:r>
            <a:endParaRPr sz="1000"/>
          </a:p>
        </p:txBody>
      </p:sp>
      <p:pic>
        <p:nvPicPr>
          <p:cNvPr id="459" name="Google Shape;459;p56"/>
          <p:cNvPicPr preferRelativeResize="0"/>
          <p:nvPr/>
        </p:nvPicPr>
        <p:blipFill>
          <a:blip r:embed="rId4">
            <a:alphaModFix/>
          </a:blip>
          <a:stretch>
            <a:fillRect/>
          </a:stretch>
        </p:blipFill>
        <p:spPr>
          <a:xfrm>
            <a:off x="1578920" y="5126560"/>
            <a:ext cx="589153" cy="589152"/>
          </a:xfrm>
          <a:prstGeom prst="rect">
            <a:avLst/>
          </a:prstGeom>
          <a:noFill/>
          <a:ln>
            <a:noFill/>
          </a:ln>
        </p:spPr>
      </p:pic>
      <p:cxnSp>
        <p:nvCxnSpPr>
          <p:cNvPr id="460" name="Google Shape;460;p56"/>
          <p:cNvCxnSpPr>
            <a:stCxn id="459" idx="0"/>
            <a:endCxn id="448" idx="1"/>
          </p:cNvCxnSpPr>
          <p:nvPr/>
        </p:nvCxnSpPr>
        <p:spPr>
          <a:xfrm rot="-5400000">
            <a:off x="1663347" y="4098310"/>
            <a:ext cx="1238400" cy="818100"/>
          </a:xfrm>
          <a:prstGeom prst="bentConnector2">
            <a:avLst/>
          </a:prstGeom>
          <a:noFill/>
          <a:ln cap="flat" cmpd="sng" w="19050">
            <a:solidFill>
              <a:schemeClr val="lt1"/>
            </a:solidFill>
            <a:prstDash val="solid"/>
            <a:round/>
            <a:headEnd len="med" w="med" type="none"/>
            <a:tailEnd len="med" w="med" type="stealth"/>
          </a:ln>
        </p:spPr>
      </p:cxnSp>
      <p:sp>
        <p:nvSpPr>
          <p:cNvPr id="461" name="Google Shape;461;p56"/>
          <p:cNvSpPr txBox="1"/>
          <p:nvPr/>
        </p:nvSpPr>
        <p:spPr>
          <a:xfrm>
            <a:off x="922425" y="4206476"/>
            <a:ext cx="951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Public Key, Private Key, Request, Approve</a:t>
            </a:r>
            <a:endParaRPr b="1" sz="1000">
              <a:solidFill>
                <a:schemeClr val="lt1"/>
              </a:solidFill>
              <a:latin typeface="Lato"/>
              <a:ea typeface="Lato"/>
              <a:cs typeface="Lato"/>
              <a:sym typeface="Lato"/>
            </a:endParaRPr>
          </a:p>
        </p:txBody>
      </p:sp>
      <p:cxnSp>
        <p:nvCxnSpPr>
          <p:cNvPr id="462" name="Google Shape;462;p56"/>
          <p:cNvCxnSpPr>
            <a:stCxn id="459" idx="2"/>
          </p:cNvCxnSpPr>
          <p:nvPr/>
        </p:nvCxnSpPr>
        <p:spPr>
          <a:xfrm rot="-5400000">
            <a:off x="2009697" y="4113112"/>
            <a:ext cx="1466400" cy="1738800"/>
          </a:xfrm>
          <a:prstGeom prst="bentConnector4">
            <a:avLst>
              <a:gd fmla="val -12463" name="adj1"/>
              <a:gd fmla="val 97873" name="adj2"/>
            </a:avLst>
          </a:prstGeom>
          <a:noFill/>
          <a:ln cap="flat" cmpd="sng" w="19050">
            <a:solidFill>
              <a:schemeClr val="lt1"/>
            </a:solidFill>
            <a:prstDash val="solid"/>
            <a:round/>
            <a:headEnd len="med" w="med" type="stealth"/>
            <a:tailEnd len="med" w="med" type="none"/>
          </a:ln>
        </p:spPr>
      </p:cxnSp>
      <p:sp>
        <p:nvSpPr>
          <p:cNvPr id="463" name="Google Shape;463;p56"/>
          <p:cNvSpPr txBox="1"/>
          <p:nvPr/>
        </p:nvSpPr>
        <p:spPr>
          <a:xfrm>
            <a:off x="2325875" y="5448342"/>
            <a:ext cx="11763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Request List,</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Medical Data</a:t>
            </a:r>
            <a:endParaRPr b="1" sz="1000">
              <a:solidFill>
                <a:schemeClr val="lt1"/>
              </a:solidFill>
              <a:latin typeface="Lato"/>
              <a:ea typeface="Lato"/>
              <a:cs typeface="Lato"/>
              <a:sym typeface="Lato"/>
            </a:endParaRPr>
          </a:p>
        </p:txBody>
      </p:sp>
      <p:cxnSp>
        <p:nvCxnSpPr>
          <p:cNvPr id="464" name="Google Shape;464;p56"/>
          <p:cNvCxnSpPr>
            <a:stCxn id="447" idx="3"/>
            <a:endCxn id="458" idx="3"/>
          </p:cNvCxnSpPr>
          <p:nvPr/>
        </p:nvCxnSpPr>
        <p:spPr>
          <a:xfrm rot="10800000">
            <a:off x="4918049" y="3888136"/>
            <a:ext cx="393000" cy="1533000"/>
          </a:xfrm>
          <a:prstGeom prst="bentConnector3">
            <a:avLst>
              <a:gd fmla="val -46500" name="adj1"/>
            </a:avLst>
          </a:prstGeom>
          <a:noFill/>
          <a:ln cap="flat" cmpd="sng" w="19050">
            <a:solidFill>
              <a:schemeClr val="lt1"/>
            </a:solidFill>
            <a:prstDash val="solid"/>
            <a:round/>
            <a:headEnd len="med" w="med" type="none"/>
            <a:tailEnd len="med" w="med" type="stealth"/>
          </a:ln>
        </p:spPr>
      </p:cxnSp>
      <p:cxnSp>
        <p:nvCxnSpPr>
          <p:cNvPr id="465" name="Google Shape;465;p56"/>
          <p:cNvCxnSpPr>
            <a:stCxn id="447" idx="2"/>
          </p:cNvCxnSpPr>
          <p:nvPr/>
        </p:nvCxnSpPr>
        <p:spPr>
          <a:xfrm flipH="1" rot="5400000">
            <a:off x="3589991" y="4256193"/>
            <a:ext cx="1464000" cy="1422000"/>
          </a:xfrm>
          <a:prstGeom prst="bentConnector3">
            <a:avLst>
              <a:gd fmla="val -14287" name="adj1"/>
            </a:avLst>
          </a:prstGeom>
          <a:noFill/>
          <a:ln cap="flat" cmpd="sng" w="19050">
            <a:solidFill>
              <a:schemeClr val="lt1"/>
            </a:solidFill>
            <a:prstDash val="solid"/>
            <a:round/>
            <a:headEnd len="med" w="med" type="stealth"/>
            <a:tailEnd len="med" w="med" type="none"/>
          </a:ln>
        </p:spPr>
      </p:cxnSp>
      <p:sp>
        <p:nvSpPr>
          <p:cNvPr id="466" name="Google Shape;466;p56"/>
          <p:cNvSpPr txBox="1"/>
          <p:nvPr/>
        </p:nvSpPr>
        <p:spPr>
          <a:xfrm>
            <a:off x="5493791" y="4687780"/>
            <a:ext cx="951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AuthCode, Request, Approve,</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Public Key,</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Private Key</a:t>
            </a:r>
            <a:endParaRPr b="1" sz="1000">
              <a:solidFill>
                <a:schemeClr val="lt1"/>
              </a:solidFill>
              <a:latin typeface="Lato"/>
              <a:ea typeface="Lato"/>
              <a:cs typeface="Lato"/>
              <a:sym typeface="Lato"/>
            </a:endParaRPr>
          </a:p>
        </p:txBody>
      </p:sp>
      <p:sp>
        <p:nvSpPr>
          <p:cNvPr id="467" name="Google Shape;467;p56"/>
          <p:cNvSpPr txBox="1"/>
          <p:nvPr/>
        </p:nvSpPr>
        <p:spPr>
          <a:xfrm>
            <a:off x="3659912" y="5329314"/>
            <a:ext cx="11763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Prescription Request List,</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Medical Data</a:t>
            </a:r>
            <a:endParaRPr b="1" sz="1000">
              <a:solidFill>
                <a:schemeClr val="lt1"/>
              </a:solidFill>
              <a:latin typeface="Lato"/>
              <a:ea typeface="Lato"/>
              <a:cs typeface="Lato"/>
              <a:sym typeface="Lato"/>
            </a:endParaRPr>
          </a:p>
        </p:txBody>
      </p:sp>
      <p:pic>
        <p:nvPicPr>
          <p:cNvPr id="468" name="Google Shape;468;p56"/>
          <p:cNvPicPr preferRelativeResize="0"/>
          <p:nvPr/>
        </p:nvPicPr>
        <p:blipFill>
          <a:blip r:embed="rId5">
            <a:alphaModFix/>
          </a:blip>
          <a:stretch>
            <a:fillRect/>
          </a:stretch>
        </p:blipFill>
        <p:spPr>
          <a:xfrm>
            <a:off x="7789575" y="3541425"/>
            <a:ext cx="693600" cy="693600"/>
          </a:xfrm>
          <a:prstGeom prst="rect">
            <a:avLst/>
          </a:prstGeom>
          <a:noFill/>
          <a:ln>
            <a:noFill/>
          </a:ln>
        </p:spPr>
      </p:pic>
      <p:sp>
        <p:nvSpPr>
          <p:cNvPr id="469" name="Google Shape;469;p56"/>
          <p:cNvSpPr txBox="1"/>
          <p:nvPr/>
        </p:nvSpPr>
        <p:spPr>
          <a:xfrm>
            <a:off x="1052550" y="5282725"/>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Spock</a:t>
            </a:r>
            <a:endParaRPr sz="1000">
              <a:solidFill>
                <a:schemeClr val="lt1"/>
              </a:solidFill>
              <a:latin typeface="Lato"/>
              <a:ea typeface="Lato"/>
              <a:cs typeface="Lato"/>
              <a:sym typeface="Lato"/>
            </a:endParaRPr>
          </a:p>
        </p:txBody>
      </p:sp>
      <p:sp>
        <p:nvSpPr>
          <p:cNvPr id="470" name="Google Shape;470;p56"/>
          <p:cNvSpPr txBox="1"/>
          <p:nvPr/>
        </p:nvSpPr>
        <p:spPr>
          <a:xfrm>
            <a:off x="5311050" y="5528225"/>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The Doctor</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sp>
        <p:nvSpPr>
          <p:cNvPr id="471" name="Google Shape;471;p56"/>
          <p:cNvSpPr txBox="1"/>
          <p:nvPr/>
        </p:nvSpPr>
        <p:spPr>
          <a:xfrm>
            <a:off x="7595925" y="4320150"/>
            <a:ext cx="1080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James Moriarty</a:t>
            </a:r>
            <a:endParaRPr sz="1000">
              <a:solidFill>
                <a:schemeClr val="lt1"/>
              </a:solidFill>
              <a:latin typeface="Lato"/>
              <a:ea typeface="Lato"/>
              <a:cs typeface="Lato"/>
              <a:sym typeface="Lato"/>
            </a:endParaRPr>
          </a:p>
        </p:txBody>
      </p:sp>
      <p:cxnSp>
        <p:nvCxnSpPr>
          <p:cNvPr id="472" name="Google Shape;472;p56"/>
          <p:cNvCxnSpPr>
            <a:stCxn id="468" idx="1"/>
            <a:endCxn id="458" idx="0"/>
          </p:cNvCxnSpPr>
          <p:nvPr/>
        </p:nvCxnSpPr>
        <p:spPr>
          <a:xfrm rot="10800000">
            <a:off x="4460775" y="3541425"/>
            <a:ext cx="3328800" cy="346800"/>
          </a:xfrm>
          <a:prstGeom prst="bentConnector4">
            <a:avLst>
              <a:gd fmla="val 43132" name="adj1"/>
              <a:gd fmla="val 168663" name="adj2"/>
            </a:avLst>
          </a:prstGeom>
          <a:noFill/>
          <a:ln cap="flat" cmpd="sng" w="19050">
            <a:solidFill>
              <a:schemeClr val="lt1"/>
            </a:solidFill>
            <a:prstDash val="solid"/>
            <a:round/>
            <a:headEnd len="med" w="med" type="none"/>
            <a:tailEnd len="med" w="med" type="stealth"/>
          </a:ln>
        </p:spPr>
      </p:cxnSp>
      <p:sp>
        <p:nvSpPr>
          <p:cNvPr id="473" name="Google Shape;473;p56"/>
          <p:cNvSpPr txBox="1"/>
          <p:nvPr/>
        </p:nvSpPr>
        <p:spPr>
          <a:xfrm>
            <a:off x="4500475" y="2896500"/>
            <a:ext cx="17388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100">
                <a:solidFill>
                  <a:schemeClr val="lt1"/>
                </a:solidFill>
                <a:latin typeface="Lato"/>
                <a:ea typeface="Lato"/>
                <a:cs typeface="Lato"/>
                <a:sym typeface="Lato"/>
              </a:rPr>
              <a:t>Steal </a:t>
            </a:r>
            <a:r>
              <a:rPr b="1" lang="en-IE" sz="1100">
                <a:solidFill>
                  <a:schemeClr val="lt1"/>
                </a:solidFill>
                <a:latin typeface="Lato"/>
                <a:ea typeface="Lato"/>
                <a:cs typeface="Lato"/>
                <a:sym typeface="Lato"/>
              </a:rPr>
              <a:t>Spock's</a:t>
            </a:r>
            <a:r>
              <a:rPr b="1" lang="en-IE" sz="1100">
                <a:solidFill>
                  <a:schemeClr val="lt1"/>
                </a:solidFill>
                <a:latin typeface="Lato"/>
                <a:ea typeface="Lato"/>
                <a:cs typeface="Lato"/>
                <a:sym typeface="Lato"/>
              </a:rPr>
              <a:t> record</a:t>
            </a:r>
            <a:endParaRPr b="1" sz="1100">
              <a:solidFill>
                <a:schemeClr val="lt1"/>
              </a:solidFill>
              <a:latin typeface="Lato"/>
              <a:ea typeface="Lato"/>
              <a:cs typeface="Lato"/>
              <a:sym typeface="Lato"/>
            </a:endParaRPr>
          </a:p>
        </p:txBody>
      </p:sp>
      <p:cxnSp>
        <p:nvCxnSpPr>
          <p:cNvPr id="474" name="Google Shape;474;p56"/>
          <p:cNvCxnSpPr>
            <a:stCxn id="458" idx="2"/>
            <a:endCxn id="471" idx="1"/>
          </p:cNvCxnSpPr>
          <p:nvPr/>
        </p:nvCxnSpPr>
        <p:spPr>
          <a:xfrm flipH="1" rot="-5400000">
            <a:off x="5892104" y="2803725"/>
            <a:ext cx="272400" cy="3135000"/>
          </a:xfrm>
          <a:prstGeom prst="bentConnector2">
            <a:avLst/>
          </a:prstGeom>
          <a:noFill/>
          <a:ln cap="flat" cmpd="sng" w="19050">
            <a:solidFill>
              <a:schemeClr val="lt1"/>
            </a:solidFill>
            <a:prstDash val="solid"/>
            <a:round/>
            <a:headEnd len="med" w="med" type="none"/>
            <a:tailEnd len="med" w="med" type="stealth"/>
          </a:ln>
        </p:spPr>
      </p:cxnSp>
      <p:sp>
        <p:nvSpPr>
          <p:cNvPr id="475" name="Google Shape;475;p56"/>
          <p:cNvSpPr txBox="1"/>
          <p:nvPr/>
        </p:nvSpPr>
        <p:spPr>
          <a:xfrm>
            <a:off x="5675463" y="3974950"/>
            <a:ext cx="17388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100">
                <a:solidFill>
                  <a:schemeClr val="lt1"/>
                </a:solidFill>
                <a:latin typeface="Lato"/>
                <a:ea typeface="Lato"/>
                <a:cs typeface="Lato"/>
                <a:sym typeface="Lato"/>
              </a:rPr>
              <a:t>Spock's</a:t>
            </a:r>
            <a:r>
              <a:rPr b="1" lang="en-IE" sz="1100">
                <a:solidFill>
                  <a:schemeClr val="lt1"/>
                </a:solidFill>
                <a:latin typeface="Lato"/>
                <a:ea typeface="Lato"/>
                <a:cs typeface="Lato"/>
                <a:sym typeface="Lato"/>
              </a:rPr>
              <a:t> Record (sdnksfnknskfnkdsnfk)</a:t>
            </a:r>
            <a:endParaRPr b="1" sz="1100">
              <a:solidFill>
                <a:schemeClr val="lt1"/>
              </a:solidFill>
              <a:latin typeface="Lato"/>
              <a:ea typeface="Lato"/>
              <a:cs typeface="Lato"/>
              <a:sym typeface="Lato"/>
            </a:endParaRPr>
          </a:p>
        </p:txBody>
      </p:sp>
      <p:sp>
        <p:nvSpPr>
          <p:cNvPr id="476" name="Google Shape;476;p56"/>
          <p:cNvSpPr txBox="1"/>
          <p:nvPr/>
        </p:nvSpPr>
        <p:spPr>
          <a:xfrm>
            <a:off x="0" y="6334850"/>
            <a:ext cx="9144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a:highlight>
                  <a:schemeClr val="lt1"/>
                </a:highlight>
                <a:latin typeface="Lato"/>
                <a:ea typeface="Lato"/>
                <a:cs typeface="Lato"/>
                <a:sym typeface="Lato"/>
              </a:rPr>
              <a:t>James can not decrypt the data without Spock’s or The Doctors private Key (Data Confidentiality) </a:t>
            </a:r>
            <a:endParaRPr>
              <a:highlight>
                <a:schemeClr val="lt1"/>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293" name="Shape 293"/>
        <p:cNvGrpSpPr/>
        <p:nvPr/>
      </p:nvGrpSpPr>
      <p:grpSpPr>
        <a:xfrm>
          <a:off x="0" y="0"/>
          <a:ext cx="0" cy="0"/>
          <a:chOff x="0" y="0"/>
          <a:chExt cx="0" cy="0"/>
        </a:xfrm>
      </p:grpSpPr>
      <p:sp>
        <p:nvSpPr>
          <p:cNvPr id="294" name="Google Shape;294;p39"/>
          <p:cNvSpPr txBox="1"/>
          <p:nvPr>
            <p:ph type="title"/>
          </p:nvPr>
        </p:nvSpPr>
        <p:spPr>
          <a:xfrm>
            <a:off x="729450" y="1610867"/>
            <a:ext cx="76884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About 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5" name="Google Shape;295;p39"/>
          <p:cNvPicPr preferRelativeResize="0"/>
          <p:nvPr/>
        </p:nvPicPr>
        <p:blipFill>
          <a:blip r:embed="rId3">
            <a:alphaModFix/>
          </a:blip>
          <a:stretch>
            <a:fillRect/>
          </a:stretch>
        </p:blipFill>
        <p:spPr>
          <a:xfrm>
            <a:off x="6354525" y="364417"/>
            <a:ext cx="2765233" cy="2765234"/>
          </a:xfrm>
          <a:prstGeom prst="rect">
            <a:avLst/>
          </a:prstGeom>
          <a:noFill/>
          <a:ln>
            <a:noFill/>
          </a:ln>
        </p:spPr>
      </p:pic>
      <p:sp>
        <p:nvSpPr>
          <p:cNvPr id="296" name="Google Shape;296;p39"/>
          <p:cNvSpPr txBox="1"/>
          <p:nvPr>
            <p:ph type="title"/>
          </p:nvPr>
        </p:nvSpPr>
        <p:spPr>
          <a:xfrm>
            <a:off x="727800" y="2356542"/>
            <a:ext cx="76884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2400"/>
              <a:t>Researcher - </a:t>
            </a:r>
            <a:r>
              <a:rPr b="0" lang="en-IE" sz="2400"/>
              <a:t>Horizon Globex </a:t>
            </a:r>
            <a:endParaRPr b="0" sz="2400"/>
          </a:p>
          <a:p>
            <a:pPr indent="0" lvl="0" marL="0" rtl="0" algn="l">
              <a:spcBef>
                <a:spcPts val="0"/>
              </a:spcBef>
              <a:spcAft>
                <a:spcPts val="0"/>
              </a:spcAft>
              <a:buNone/>
            </a:pPr>
            <a:r>
              <a:t/>
            </a:r>
            <a:endParaRPr sz="2400"/>
          </a:p>
          <a:p>
            <a:pPr indent="0" lvl="0" marL="0" rtl="0" algn="l">
              <a:spcBef>
                <a:spcPts val="0"/>
              </a:spcBef>
              <a:spcAft>
                <a:spcPts val="0"/>
              </a:spcAft>
              <a:buClr>
                <a:srgbClr val="000000"/>
              </a:buClr>
              <a:buSzPts val="1100"/>
              <a:buFont typeface="Arial"/>
              <a:buNone/>
            </a:pPr>
            <a:r>
              <a:rPr lang="en-IE" sz="2400"/>
              <a:t>Ph.D. Candidate - </a:t>
            </a:r>
            <a:r>
              <a:rPr b="0" lang="en-IE" sz="2400"/>
              <a:t>University of Limerick</a:t>
            </a:r>
            <a:endParaRPr b="0" sz="2400"/>
          </a:p>
          <a:p>
            <a:pPr indent="0" lvl="0" marL="0" rtl="0" algn="l">
              <a:spcBef>
                <a:spcPts val="0"/>
              </a:spcBef>
              <a:spcAft>
                <a:spcPts val="0"/>
              </a:spcAft>
              <a:buNone/>
            </a:pPr>
            <a:r>
              <a:rPr b="0" lang="en-IE" sz="2400"/>
              <a:t>Security evaluation of PoW Blockchain</a:t>
            </a:r>
            <a:endParaRPr b="0" sz="2400"/>
          </a:p>
          <a:p>
            <a:pPr indent="0" lvl="0" marL="0" rtl="0" algn="l">
              <a:spcBef>
                <a:spcPts val="0"/>
              </a:spcBef>
              <a:spcAft>
                <a:spcPts val="0"/>
              </a:spcAft>
              <a:buNone/>
            </a:pPr>
            <a:r>
              <a:t/>
            </a:r>
            <a:endParaRPr sz="2400"/>
          </a:p>
          <a:p>
            <a:pPr indent="0" lvl="0" marL="0" rtl="0" algn="l">
              <a:spcBef>
                <a:spcPts val="0"/>
              </a:spcBef>
              <a:spcAft>
                <a:spcPts val="0"/>
              </a:spcAft>
              <a:buClr>
                <a:srgbClr val="000000"/>
              </a:buClr>
              <a:buSzPts val="1100"/>
              <a:buFont typeface="Arial"/>
              <a:buNone/>
            </a:pPr>
            <a:r>
              <a:rPr lang="en-IE" sz="2400"/>
              <a:t>M.Eng. - </a:t>
            </a:r>
            <a:r>
              <a:rPr b="0" lang="en-IE" sz="2400"/>
              <a:t>University of Limerick</a:t>
            </a:r>
            <a:endParaRPr b="0" sz="2400"/>
          </a:p>
          <a:p>
            <a:pPr indent="0" lvl="0" marL="0" rtl="0" algn="l">
              <a:spcBef>
                <a:spcPts val="0"/>
              </a:spcBef>
              <a:spcAft>
                <a:spcPts val="0"/>
              </a:spcAft>
              <a:buNone/>
            </a:pPr>
            <a:r>
              <a:rPr b="0" lang="en-IE" sz="2400"/>
              <a:t>Information and Network Security</a:t>
            </a:r>
            <a:endParaRPr b="0" sz="2400"/>
          </a:p>
          <a:p>
            <a:pPr indent="0" lvl="0" marL="0" rtl="0" algn="l">
              <a:spcBef>
                <a:spcPts val="0"/>
              </a:spcBef>
              <a:spcAft>
                <a:spcPts val="0"/>
              </a:spcAft>
              <a:buNone/>
            </a:pPr>
            <a:r>
              <a:t/>
            </a:r>
            <a:endParaRPr sz="2400"/>
          </a:p>
          <a:p>
            <a:pPr indent="0" lvl="0" marL="0" rtl="0" algn="l">
              <a:spcBef>
                <a:spcPts val="0"/>
              </a:spcBef>
              <a:spcAft>
                <a:spcPts val="0"/>
              </a:spcAft>
              <a:buClr>
                <a:srgbClr val="000000"/>
              </a:buClr>
              <a:buSzPts val="1100"/>
              <a:buFont typeface="Arial"/>
              <a:buNone/>
            </a:pPr>
            <a:r>
              <a:rPr lang="en-IE" sz="2400"/>
              <a:t>B.Tech. - </a:t>
            </a:r>
            <a:r>
              <a:rPr b="0" lang="en-IE" sz="2400"/>
              <a:t>RTU</a:t>
            </a:r>
            <a:endParaRPr b="0" sz="2400"/>
          </a:p>
          <a:p>
            <a:pPr indent="0" lvl="0" marL="0" rtl="0" algn="l">
              <a:spcBef>
                <a:spcPts val="0"/>
              </a:spcBef>
              <a:spcAft>
                <a:spcPts val="0"/>
              </a:spcAft>
              <a:buNone/>
            </a:pPr>
            <a:r>
              <a:rPr b="0" lang="en-IE" sz="2400"/>
              <a:t>Computer Science and Engineering</a:t>
            </a:r>
            <a:endParaRPr b="0" sz="2400"/>
          </a:p>
          <a:p>
            <a:pPr indent="0" lvl="0" marL="0" rtl="0" algn="l">
              <a:spcBef>
                <a:spcPts val="0"/>
              </a:spcBef>
              <a:spcAft>
                <a:spcPts val="0"/>
              </a:spcAft>
              <a:buNone/>
            </a:pPr>
            <a:r>
              <a:t/>
            </a:r>
            <a:endParaRPr sz="2400"/>
          </a:p>
          <a:p>
            <a:pPr indent="0" lvl="0" marL="0" rtl="0" algn="l">
              <a:spcBef>
                <a:spcPts val="0"/>
              </a:spcBef>
              <a:spcAft>
                <a:spcPts val="0"/>
              </a:spcAft>
              <a:buNone/>
            </a:pPr>
            <a:r>
              <a:rPr b="0" lang="en-IE" sz="2400"/>
              <a:t>For more information visit</a:t>
            </a:r>
            <a:r>
              <a:rPr lang="en-IE" sz="2400"/>
              <a:t> </a:t>
            </a:r>
            <a:r>
              <a:rPr lang="en-IE" sz="2400" u="sng"/>
              <a:t>ashishrsai.github.io</a:t>
            </a:r>
            <a:endParaRPr sz="24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481" name="Shape 481"/>
        <p:cNvGrpSpPr/>
        <p:nvPr/>
      </p:nvGrpSpPr>
      <p:grpSpPr>
        <a:xfrm>
          <a:off x="0" y="0"/>
          <a:ext cx="0" cy="0"/>
          <a:chOff x="0" y="0"/>
          <a:chExt cx="0" cy="0"/>
        </a:xfrm>
      </p:grpSpPr>
      <p:sp>
        <p:nvSpPr>
          <p:cNvPr id="482" name="Google Shape;482;p57"/>
          <p:cNvSpPr txBox="1"/>
          <p:nvPr>
            <p:ph type="title"/>
          </p:nvPr>
        </p:nvSpPr>
        <p:spPr>
          <a:xfrm>
            <a:off x="729450" y="1763275"/>
            <a:ext cx="84147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A</a:t>
            </a:r>
            <a:r>
              <a:rPr lang="en-IE"/>
              <a:t>ccountability</a:t>
            </a:r>
            <a:r>
              <a:rPr lang="en-IE"/>
              <a:t> of medical data on blockchain:</a:t>
            </a:r>
            <a:endParaRPr/>
          </a:p>
        </p:txBody>
      </p:sp>
      <p:pic>
        <p:nvPicPr>
          <p:cNvPr id="483" name="Google Shape;483;p57"/>
          <p:cNvPicPr preferRelativeResize="0"/>
          <p:nvPr/>
        </p:nvPicPr>
        <p:blipFill>
          <a:blip r:embed="rId3">
            <a:alphaModFix/>
          </a:blip>
          <a:stretch>
            <a:fillRect/>
          </a:stretch>
        </p:blipFill>
        <p:spPr>
          <a:xfrm>
            <a:off x="4754934" y="5143079"/>
            <a:ext cx="556115" cy="556114"/>
          </a:xfrm>
          <a:prstGeom prst="rect">
            <a:avLst/>
          </a:prstGeom>
          <a:noFill/>
          <a:ln>
            <a:noFill/>
          </a:ln>
        </p:spPr>
      </p:pic>
      <p:sp>
        <p:nvSpPr>
          <p:cNvPr id="484" name="Google Shape;484;p57"/>
          <p:cNvSpPr/>
          <p:nvPr/>
        </p:nvSpPr>
        <p:spPr>
          <a:xfrm>
            <a:off x="269147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2808433"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2939702"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p:nvPr/>
        </p:nvSpPr>
        <p:spPr>
          <a:xfrm>
            <a:off x="3035189"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3195063"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7"/>
          <p:cNvSpPr/>
          <p:nvPr/>
        </p:nvSpPr>
        <p:spPr>
          <a:xfrm>
            <a:off x="332878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7"/>
          <p:cNvSpPr/>
          <p:nvPr/>
        </p:nvSpPr>
        <p:spPr>
          <a:xfrm>
            <a:off x="3457561"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3595985"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
          <p:cNvSpPr/>
          <p:nvPr/>
        </p:nvSpPr>
        <p:spPr>
          <a:xfrm>
            <a:off x="3754517"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7"/>
          <p:cNvSpPr/>
          <p:nvPr/>
        </p:nvSpPr>
        <p:spPr>
          <a:xfrm>
            <a:off x="3888739" y="3541425"/>
            <a:ext cx="6936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4003604" y="3541425"/>
            <a:ext cx="914400" cy="69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IE" sz="1000"/>
              <a:t>Blockchain</a:t>
            </a:r>
            <a:endParaRPr sz="1000"/>
          </a:p>
        </p:txBody>
      </p:sp>
      <p:pic>
        <p:nvPicPr>
          <p:cNvPr id="495" name="Google Shape;495;p57"/>
          <p:cNvPicPr preferRelativeResize="0"/>
          <p:nvPr/>
        </p:nvPicPr>
        <p:blipFill>
          <a:blip r:embed="rId4">
            <a:alphaModFix/>
          </a:blip>
          <a:stretch>
            <a:fillRect/>
          </a:stretch>
        </p:blipFill>
        <p:spPr>
          <a:xfrm>
            <a:off x="1578920" y="5126560"/>
            <a:ext cx="589153" cy="589152"/>
          </a:xfrm>
          <a:prstGeom prst="rect">
            <a:avLst/>
          </a:prstGeom>
          <a:noFill/>
          <a:ln>
            <a:noFill/>
          </a:ln>
        </p:spPr>
      </p:pic>
      <p:cxnSp>
        <p:nvCxnSpPr>
          <p:cNvPr id="496" name="Google Shape;496;p57"/>
          <p:cNvCxnSpPr>
            <a:stCxn id="495" idx="0"/>
            <a:endCxn id="484" idx="1"/>
          </p:cNvCxnSpPr>
          <p:nvPr/>
        </p:nvCxnSpPr>
        <p:spPr>
          <a:xfrm rot="-5400000">
            <a:off x="1663347" y="4098310"/>
            <a:ext cx="1238400" cy="818100"/>
          </a:xfrm>
          <a:prstGeom prst="bentConnector2">
            <a:avLst/>
          </a:prstGeom>
          <a:noFill/>
          <a:ln cap="flat" cmpd="sng" w="19050">
            <a:solidFill>
              <a:schemeClr val="lt1"/>
            </a:solidFill>
            <a:prstDash val="solid"/>
            <a:round/>
            <a:headEnd len="med" w="med" type="none"/>
            <a:tailEnd len="med" w="med" type="stealth"/>
          </a:ln>
        </p:spPr>
      </p:cxnSp>
      <p:sp>
        <p:nvSpPr>
          <p:cNvPr id="497" name="Google Shape;497;p57"/>
          <p:cNvSpPr txBox="1"/>
          <p:nvPr/>
        </p:nvSpPr>
        <p:spPr>
          <a:xfrm>
            <a:off x="922425" y="4206476"/>
            <a:ext cx="951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Public Key, Private Key, Request, Approve</a:t>
            </a:r>
            <a:endParaRPr b="1" sz="1000">
              <a:solidFill>
                <a:schemeClr val="lt1"/>
              </a:solidFill>
              <a:latin typeface="Lato"/>
              <a:ea typeface="Lato"/>
              <a:cs typeface="Lato"/>
              <a:sym typeface="Lato"/>
            </a:endParaRPr>
          </a:p>
        </p:txBody>
      </p:sp>
      <p:cxnSp>
        <p:nvCxnSpPr>
          <p:cNvPr id="498" name="Google Shape;498;p57"/>
          <p:cNvCxnSpPr>
            <a:stCxn id="495" idx="2"/>
          </p:cNvCxnSpPr>
          <p:nvPr/>
        </p:nvCxnSpPr>
        <p:spPr>
          <a:xfrm rot="-5400000">
            <a:off x="2009697" y="4113112"/>
            <a:ext cx="1466400" cy="1738800"/>
          </a:xfrm>
          <a:prstGeom prst="bentConnector4">
            <a:avLst>
              <a:gd fmla="val -12463" name="adj1"/>
              <a:gd fmla="val 97873" name="adj2"/>
            </a:avLst>
          </a:prstGeom>
          <a:noFill/>
          <a:ln cap="flat" cmpd="sng" w="19050">
            <a:solidFill>
              <a:schemeClr val="lt1"/>
            </a:solidFill>
            <a:prstDash val="solid"/>
            <a:round/>
            <a:headEnd len="med" w="med" type="stealth"/>
            <a:tailEnd len="med" w="med" type="none"/>
          </a:ln>
        </p:spPr>
      </p:cxnSp>
      <p:sp>
        <p:nvSpPr>
          <p:cNvPr id="499" name="Google Shape;499;p57"/>
          <p:cNvSpPr txBox="1"/>
          <p:nvPr/>
        </p:nvSpPr>
        <p:spPr>
          <a:xfrm>
            <a:off x="2325875" y="5448342"/>
            <a:ext cx="11763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Request List,</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Medical Data</a:t>
            </a:r>
            <a:endParaRPr b="1" sz="1000">
              <a:solidFill>
                <a:schemeClr val="lt1"/>
              </a:solidFill>
              <a:latin typeface="Lato"/>
              <a:ea typeface="Lato"/>
              <a:cs typeface="Lato"/>
              <a:sym typeface="Lato"/>
            </a:endParaRPr>
          </a:p>
        </p:txBody>
      </p:sp>
      <p:cxnSp>
        <p:nvCxnSpPr>
          <p:cNvPr id="500" name="Google Shape;500;p57"/>
          <p:cNvCxnSpPr>
            <a:stCxn id="483" idx="3"/>
            <a:endCxn id="494" idx="3"/>
          </p:cNvCxnSpPr>
          <p:nvPr/>
        </p:nvCxnSpPr>
        <p:spPr>
          <a:xfrm rot="10800000">
            <a:off x="4918049" y="3888136"/>
            <a:ext cx="393000" cy="1533000"/>
          </a:xfrm>
          <a:prstGeom prst="bentConnector3">
            <a:avLst>
              <a:gd fmla="val -46500" name="adj1"/>
            </a:avLst>
          </a:prstGeom>
          <a:noFill/>
          <a:ln cap="flat" cmpd="sng" w="19050">
            <a:solidFill>
              <a:schemeClr val="lt1"/>
            </a:solidFill>
            <a:prstDash val="solid"/>
            <a:round/>
            <a:headEnd len="med" w="med" type="none"/>
            <a:tailEnd len="med" w="med" type="stealth"/>
          </a:ln>
        </p:spPr>
      </p:cxnSp>
      <p:cxnSp>
        <p:nvCxnSpPr>
          <p:cNvPr id="501" name="Google Shape;501;p57"/>
          <p:cNvCxnSpPr>
            <a:stCxn id="483" idx="2"/>
          </p:cNvCxnSpPr>
          <p:nvPr/>
        </p:nvCxnSpPr>
        <p:spPr>
          <a:xfrm flipH="1" rot="5400000">
            <a:off x="3589991" y="4256193"/>
            <a:ext cx="1464000" cy="1422000"/>
          </a:xfrm>
          <a:prstGeom prst="bentConnector3">
            <a:avLst>
              <a:gd fmla="val -14287" name="adj1"/>
            </a:avLst>
          </a:prstGeom>
          <a:noFill/>
          <a:ln cap="flat" cmpd="sng" w="19050">
            <a:solidFill>
              <a:schemeClr val="lt1"/>
            </a:solidFill>
            <a:prstDash val="solid"/>
            <a:round/>
            <a:headEnd len="med" w="med" type="stealth"/>
            <a:tailEnd len="med" w="med" type="none"/>
          </a:ln>
        </p:spPr>
      </p:cxnSp>
      <p:sp>
        <p:nvSpPr>
          <p:cNvPr id="502" name="Google Shape;502;p57"/>
          <p:cNvSpPr txBox="1"/>
          <p:nvPr/>
        </p:nvSpPr>
        <p:spPr>
          <a:xfrm>
            <a:off x="5493791" y="4687780"/>
            <a:ext cx="951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AuthCode, Request, Approve,</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Public Key,</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Private Key</a:t>
            </a:r>
            <a:endParaRPr b="1" sz="1000">
              <a:solidFill>
                <a:schemeClr val="lt1"/>
              </a:solidFill>
              <a:latin typeface="Lato"/>
              <a:ea typeface="Lato"/>
              <a:cs typeface="Lato"/>
              <a:sym typeface="Lato"/>
            </a:endParaRPr>
          </a:p>
        </p:txBody>
      </p:sp>
      <p:sp>
        <p:nvSpPr>
          <p:cNvPr id="503" name="Google Shape;503;p57"/>
          <p:cNvSpPr txBox="1"/>
          <p:nvPr/>
        </p:nvSpPr>
        <p:spPr>
          <a:xfrm>
            <a:off x="3659912" y="5329314"/>
            <a:ext cx="11763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000">
                <a:solidFill>
                  <a:schemeClr val="lt1"/>
                </a:solidFill>
                <a:latin typeface="Lato"/>
                <a:ea typeface="Lato"/>
                <a:cs typeface="Lato"/>
                <a:sym typeface="Lato"/>
              </a:rPr>
              <a:t>Prescription Request List,</a:t>
            </a:r>
            <a:endParaRPr b="1" sz="1000">
              <a:solidFill>
                <a:schemeClr val="lt1"/>
              </a:solidFill>
              <a:latin typeface="Lato"/>
              <a:ea typeface="Lato"/>
              <a:cs typeface="Lato"/>
              <a:sym typeface="Lato"/>
            </a:endParaRPr>
          </a:p>
          <a:p>
            <a:pPr indent="0" lvl="0" marL="0" rtl="0" algn="l">
              <a:spcBef>
                <a:spcPts val="0"/>
              </a:spcBef>
              <a:spcAft>
                <a:spcPts val="0"/>
              </a:spcAft>
              <a:buNone/>
            </a:pPr>
            <a:r>
              <a:rPr b="1" lang="en-IE" sz="1000">
                <a:solidFill>
                  <a:schemeClr val="lt1"/>
                </a:solidFill>
                <a:latin typeface="Lato"/>
                <a:ea typeface="Lato"/>
                <a:cs typeface="Lato"/>
                <a:sym typeface="Lato"/>
              </a:rPr>
              <a:t>Medical Data</a:t>
            </a:r>
            <a:endParaRPr b="1" sz="1000">
              <a:solidFill>
                <a:schemeClr val="lt1"/>
              </a:solidFill>
              <a:latin typeface="Lato"/>
              <a:ea typeface="Lato"/>
              <a:cs typeface="Lato"/>
              <a:sym typeface="Lato"/>
            </a:endParaRPr>
          </a:p>
        </p:txBody>
      </p:sp>
      <p:sp>
        <p:nvSpPr>
          <p:cNvPr id="504" name="Google Shape;504;p57"/>
          <p:cNvSpPr txBox="1"/>
          <p:nvPr/>
        </p:nvSpPr>
        <p:spPr>
          <a:xfrm>
            <a:off x="1052550" y="5282725"/>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Spock</a:t>
            </a:r>
            <a:endParaRPr sz="1000">
              <a:solidFill>
                <a:schemeClr val="lt1"/>
              </a:solidFill>
              <a:latin typeface="Lato"/>
              <a:ea typeface="Lato"/>
              <a:cs typeface="Lato"/>
              <a:sym typeface="Lato"/>
            </a:endParaRPr>
          </a:p>
        </p:txBody>
      </p:sp>
      <p:sp>
        <p:nvSpPr>
          <p:cNvPr id="505" name="Google Shape;505;p57"/>
          <p:cNvSpPr txBox="1"/>
          <p:nvPr/>
        </p:nvSpPr>
        <p:spPr>
          <a:xfrm>
            <a:off x="5311050" y="5528225"/>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The Doctor</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sp>
        <p:nvSpPr>
          <p:cNvPr id="506" name="Google Shape;506;p57"/>
          <p:cNvSpPr txBox="1"/>
          <p:nvPr/>
        </p:nvSpPr>
        <p:spPr>
          <a:xfrm>
            <a:off x="0" y="6334850"/>
            <a:ext cx="9144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a:highlight>
                  <a:schemeClr val="lt1"/>
                </a:highlight>
                <a:latin typeface="Lato"/>
                <a:ea typeface="Lato"/>
                <a:cs typeface="Lato"/>
                <a:sym typeface="Lato"/>
              </a:rPr>
              <a:t>Blockchain </a:t>
            </a:r>
            <a:r>
              <a:rPr lang="en-IE">
                <a:highlight>
                  <a:schemeClr val="lt1"/>
                </a:highlight>
                <a:latin typeface="Lato"/>
                <a:ea typeface="Lato"/>
                <a:cs typeface="Lato"/>
                <a:sym typeface="Lato"/>
              </a:rPr>
              <a:t>maintains</a:t>
            </a:r>
            <a:r>
              <a:rPr lang="en-IE">
                <a:highlight>
                  <a:schemeClr val="lt1"/>
                </a:highlight>
                <a:latin typeface="Lato"/>
                <a:ea typeface="Lato"/>
                <a:cs typeface="Lato"/>
                <a:sym typeface="Lato"/>
              </a:rPr>
              <a:t> an append only ledger of all entries (Data Accountability)</a:t>
            </a:r>
            <a:endParaRPr>
              <a:highlight>
                <a:schemeClr val="lt1"/>
              </a:highlight>
              <a:latin typeface="Lato"/>
              <a:ea typeface="Lato"/>
              <a:cs typeface="Lato"/>
              <a:sym typeface="Lato"/>
            </a:endParaRPr>
          </a:p>
        </p:txBody>
      </p:sp>
      <p:graphicFrame>
        <p:nvGraphicFramePr>
          <p:cNvPr id="507" name="Google Shape;507;p57"/>
          <p:cNvGraphicFramePr/>
          <p:nvPr/>
        </p:nvGraphicFramePr>
        <p:xfrm>
          <a:off x="6683050" y="2530975"/>
          <a:ext cx="3000000" cy="3000000"/>
        </p:xfrm>
        <a:graphic>
          <a:graphicData uri="http://schemas.openxmlformats.org/drawingml/2006/table">
            <a:tbl>
              <a:tblPr>
                <a:noFill/>
                <a:tableStyleId>{0B004F8B-845B-48F4-8229-93F2AA7BCAC1}</a:tableStyleId>
              </a:tblPr>
              <a:tblGrid>
                <a:gridCol w="1169925"/>
                <a:gridCol w="1169925"/>
              </a:tblGrid>
              <a:tr h="355850">
                <a:tc>
                  <a:txBody>
                    <a:bodyPr>
                      <a:noAutofit/>
                    </a:bodyPr>
                    <a:lstStyle/>
                    <a:p>
                      <a:pPr indent="0" lvl="0" marL="0" rtl="0" algn="l">
                        <a:spcBef>
                          <a:spcPts val="0"/>
                        </a:spcBef>
                        <a:spcAft>
                          <a:spcPts val="0"/>
                        </a:spcAft>
                        <a:buNone/>
                      </a:pPr>
                      <a:r>
                        <a:rPr lang="en-IE">
                          <a:solidFill>
                            <a:schemeClr val="lt1"/>
                          </a:solidFill>
                        </a:rPr>
                        <a:t>From</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IE">
                          <a:solidFill>
                            <a:schemeClr val="lt1"/>
                          </a:solidFill>
                        </a:rPr>
                        <a:t>To</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5850">
                <a:tc>
                  <a:txBody>
                    <a:bodyPr>
                      <a:noAutofit/>
                    </a:bodyPr>
                    <a:lstStyle/>
                    <a:p>
                      <a:pPr indent="0" lvl="0" marL="0" rtl="0" algn="l">
                        <a:spcBef>
                          <a:spcPts val="0"/>
                        </a:spcBef>
                        <a:spcAft>
                          <a:spcPts val="0"/>
                        </a:spcAft>
                        <a:buNone/>
                      </a:pPr>
                      <a:r>
                        <a:rPr lang="en-IE">
                          <a:solidFill>
                            <a:schemeClr val="lt1"/>
                          </a:solidFill>
                        </a:rPr>
                        <a:t>Spock</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IE">
                          <a:solidFill>
                            <a:schemeClr val="lt1"/>
                          </a:solidFill>
                        </a:rPr>
                        <a:t>Spoc_Data</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5850">
                <a:tc>
                  <a:txBody>
                    <a:bodyPr>
                      <a:noAutofit/>
                    </a:bodyPr>
                    <a:lstStyle/>
                    <a:p>
                      <a:pPr indent="0" lvl="0" marL="0" rtl="0" algn="l">
                        <a:spcBef>
                          <a:spcPts val="0"/>
                        </a:spcBef>
                        <a:spcAft>
                          <a:spcPts val="0"/>
                        </a:spcAft>
                        <a:buNone/>
                      </a:pPr>
                      <a:r>
                        <a:rPr lang="en-IE">
                          <a:solidFill>
                            <a:schemeClr val="lt1"/>
                          </a:solidFill>
                        </a:rPr>
                        <a:t>Spock_Data</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IE">
                          <a:solidFill>
                            <a:schemeClr val="lt1"/>
                          </a:solidFill>
                        </a:rPr>
                        <a:t>Spock</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5850">
                <a:tc>
                  <a:txBody>
                    <a:bodyPr>
                      <a:noAutofit/>
                    </a:bodyPr>
                    <a:lstStyle/>
                    <a:p>
                      <a:pPr indent="0" lvl="0" marL="0" rtl="0" algn="l">
                        <a:spcBef>
                          <a:spcPts val="0"/>
                        </a:spcBef>
                        <a:spcAft>
                          <a:spcPts val="0"/>
                        </a:spcAft>
                        <a:buNone/>
                      </a:pPr>
                      <a:r>
                        <a:rPr lang="en-IE">
                          <a:solidFill>
                            <a:schemeClr val="lt1"/>
                          </a:solidFill>
                        </a:rPr>
                        <a:t>The Doctor</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IE">
                          <a:solidFill>
                            <a:schemeClr val="lt1"/>
                          </a:solidFill>
                        </a:rPr>
                        <a:t>Spock_Data</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5850">
                <a:tc>
                  <a:txBody>
                    <a:bodyPr>
                      <a:noAutofit/>
                    </a:bodyPr>
                    <a:lstStyle/>
                    <a:p>
                      <a:pPr indent="0" lvl="0" marL="0" rtl="0" algn="l">
                        <a:spcBef>
                          <a:spcPts val="0"/>
                        </a:spcBef>
                        <a:spcAft>
                          <a:spcPts val="0"/>
                        </a:spcAft>
                        <a:buNone/>
                      </a:pPr>
                      <a:r>
                        <a:rPr lang="en-IE">
                          <a:solidFill>
                            <a:schemeClr val="lt1"/>
                          </a:solidFill>
                        </a:rPr>
                        <a:t>Spock_Data</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IE">
                          <a:solidFill>
                            <a:schemeClr val="lt1"/>
                          </a:solidFill>
                        </a:rPr>
                        <a:t>The Doctor</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cxnSp>
        <p:nvCxnSpPr>
          <p:cNvPr id="508" name="Google Shape;508;p57"/>
          <p:cNvCxnSpPr>
            <a:stCxn id="494" idx="0"/>
          </p:cNvCxnSpPr>
          <p:nvPr/>
        </p:nvCxnSpPr>
        <p:spPr>
          <a:xfrm flipH="1" rot="-5400000">
            <a:off x="5533904" y="2468325"/>
            <a:ext cx="73800" cy="2220000"/>
          </a:xfrm>
          <a:prstGeom prst="bentConnector4">
            <a:avLst>
              <a:gd fmla="val -322663" name="adj1"/>
              <a:gd fmla="val 60297" name="adj2"/>
            </a:avLst>
          </a:prstGeom>
          <a:noFill/>
          <a:ln cap="flat" cmpd="sng" w="19050">
            <a:solidFill>
              <a:schemeClr val="lt1"/>
            </a:solidFill>
            <a:prstDash val="solid"/>
            <a:round/>
            <a:headEnd len="med" w="med" type="none"/>
            <a:tailEnd len="med" w="med" type="none"/>
          </a:ln>
        </p:spPr>
      </p:cxnSp>
      <p:sp>
        <p:nvSpPr>
          <p:cNvPr id="509" name="Google Shape;509;p57"/>
          <p:cNvSpPr txBox="1"/>
          <p:nvPr/>
        </p:nvSpPr>
        <p:spPr>
          <a:xfrm>
            <a:off x="6742975" y="4687775"/>
            <a:ext cx="2220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IE">
                <a:highlight>
                  <a:schemeClr val="lt1"/>
                </a:highlight>
                <a:latin typeface="Lato"/>
                <a:ea typeface="Lato"/>
                <a:cs typeface="Lato"/>
                <a:sym typeface="Lato"/>
              </a:rPr>
              <a:t>Blockchain ledger (</a:t>
            </a:r>
            <a:r>
              <a:rPr lang="en-IE">
                <a:highlight>
                  <a:schemeClr val="lt1"/>
                </a:highlight>
                <a:latin typeface="Lato"/>
                <a:ea typeface="Lato"/>
                <a:cs typeface="Lato"/>
                <a:sym typeface="Lato"/>
              </a:rPr>
              <a:t>Oversimplified</a:t>
            </a:r>
            <a:r>
              <a:rPr lang="en-IE">
                <a:highlight>
                  <a:schemeClr val="lt1"/>
                </a:highlight>
                <a:latin typeface="Lato"/>
                <a:ea typeface="Lato"/>
                <a:cs typeface="Lato"/>
                <a:sym typeface="Lato"/>
              </a:rPr>
              <a:t>)</a:t>
            </a:r>
            <a:endParaRPr>
              <a:highlight>
                <a:schemeClr val="lt1"/>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514" name="Shape 514"/>
        <p:cNvGrpSpPr/>
        <p:nvPr/>
      </p:nvGrpSpPr>
      <p:grpSpPr>
        <a:xfrm>
          <a:off x="0" y="0"/>
          <a:ext cx="0" cy="0"/>
          <a:chOff x="0" y="0"/>
          <a:chExt cx="0" cy="0"/>
        </a:xfrm>
      </p:grpSpPr>
      <p:sp>
        <p:nvSpPr>
          <p:cNvPr id="515" name="Google Shape;515;p58"/>
          <p:cNvSpPr txBox="1"/>
          <p:nvPr>
            <p:ph type="title"/>
          </p:nvPr>
        </p:nvSpPr>
        <p:spPr>
          <a:xfrm>
            <a:off x="729450" y="1763275"/>
            <a:ext cx="8414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a:t>
            </a:r>
            <a:r>
              <a:rPr lang="en-IE"/>
              <a:t>ata sharing</a:t>
            </a:r>
            <a:r>
              <a:rPr lang="en-IE"/>
              <a:t> of medical data on blockchain:</a:t>
            </a:r>
            <a:endParaRPr/>
          </a:p>
        </p:txBody>
      </p:sp>
      <p:sp>
        <p:nvSpPr>
          <p:cNvPr id="516" name="Google Shape;516;p58"/>
          <p:cNvSpPr txBox="1"/>
          <p:nvPr/>
        </p:nvSpPr>
        <p:spPr>
          <a:xfrm>
            <a:off x="5950" y="6334850"/>
            <a:ext cx="9308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a:highlight>
                  <a:schemeClr val="lt1"/>
                </a:highlight>
                <a:latin typeface="Lato"/>
                <a:ea typeface="Lato"/>
                <a:cs typeface="Lato"/>
                <a:sym typeface="Lato"/>
              </a:rPr>
              <a:t>A user can request data from the closest node to limit the network latencies (All the data is replicated to all the nodes in the system)</a:t>
            </a:r>
            <a:endParaRPr>
              <a:highlight>
                <a:schemeClr val="lt1"/>
              </a:highlight>
              <a:latin typeface="Lato"/>
              <a:ea typeface="Lato"/>
              <a:cs typeface="Lato"/>
              <a:sym typeface="Lato"/>
            </a:endParaRPr>
          </a:p>
        </p:txBody>
      </p:sp>
      <p:pic>
        <p:nvPicPr>
          <p:cNvPr id="517" name="Google Shape;517;p58"/>
          <p:cNvPicPr preferRelativeResize="0"/>
          <p:nvPr/>
        </p:nvPicPr>
        <p:blipFill>
          <a:blip r:embed="rId3">
            <a:alphaModFix/>
          </a:blip>
          <a:stretch>
            <a:fillRect/>
          </a:stretch>
        </p:blipFill>
        <p:spPr>
          <a:xfrm>
            <a:off x="879225" y="3372875"/>
            <a:ext cx="648925" cy="858849"/>
          </a:xfrm>
          <a:prstGeom prst="rect">
            <a:avLst/>
          </a:prstGeom>
          <a:noFill/>
          <a:ln>
            <a:noFill/>
          </a:ln>
        </p:spPr>
      </p:pic>
      <p:sp>
        <p:nvSpPr>
          <p:cNvPr id="518" name="Google Shape;518;p58"/>
          <p:cNvSpPr txBox="1"/>
          <p:nvPr/>
        </p:nvSpPr>
        <p:spPr>
          <a:xfrm>
            <a:off x="922500" y="4379425"/>
            <a:ext cx="648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Dublin</a:t>
            </a:r>
            <a:endParaRPr b="1" sz="1200">
              <a:solidFill>
                <a:schemeClr val="lt1"/>
              </a:solidFill>
              <a:latin typeface="Lato"/>
              <a:ea typeface="Lato"/>
              <a:cs typeface="Lato"/>
              <a:sym typeface="Lato"/>
            </a:endParaRPr>
          </a:p>
        </p:txBody>
      </p:sp>
      <p:pic>
        <p:nvPicPr>
          <p:cNvPr id="519" name="Google Shape;519;p58"/>
          <p:cNvPicPr preferRelativeResize="0"/>
          <p:nvPr/>
        </p:nvPicPr>
        <p:blipFill>
          <a:blip r:embed="rId3">
            <a:alphaModFix/>
          </a:blip>
          <a:stretch>
            <a:fillRect/>
          </a:stretch>
        </p:blipFill>
        <p:spPr>
          <a:xfrm>
            <a:off x="2023625" y="4513200"/>
            <a:ext cx="648925" cy="858849"/>
          </a:xfrm>
          <a:prstGeom prst="rect">
            <a:avLst/>
          </a:prstGeom>
          <a:noFill/>
          <a:ln>
            <a:noFill/>
          </a:ln>
        </p:spPr>
      </p:pic>
      <p:sp>
        <p:nvSpPr>
          <p:cNvPr id="520" name="Google Shape;520;p58"/>
          <p:cNvSpPr txBox="1"/>
          <p:nvPr/>
        </p:nvSpPr>
        <p:spPr>
          <a:xfrm>
            <a:off x="2066900" y="5519750"/>
            <a:ext cx="765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Galway</a:t>
            </a:r>
            <a:endParaRPr b="1" sz="1200">
              <a:solidFill>
                <a:schemeClr val="lt1"/>
              </a:solidFill>
              <a:latin typeface="Lato"/>
              <a:ea typeface="Lato"/>
              <a:cs typeface="Lato"/>
              <a:sym typeface="Lato"/>
            </a:endParaRPr>
          </a:p>
        </p:txBody>
      </p:sp>
      <p:pic>
        <p:nvPicPr>
          <p:cNvPr id="521" name="Google Shape;521;p58"/>
          <p:cNvPicPr preferRelativeResize="0"/>
          <p:nvPr/>
        </p:nvPicPr>
        <p:blipFill>
          <a:blip r:embed="rId3">
            <a:alphaModFix/>
          </a:blip>
          <a:stretch>
            <a:fillRect/>
          </a:stretch>
        </p:blipFill>
        <p:spPr>
          <a:xfrm>
            <a:off x="3438238" y="4513200"/>
            <a:ext cx="648925" cy="858849"/>
          </a:xfrm>
          <a:prstGeom prst="rect">
            <a:avLst/>
          </a:prstGeom>
          <a:noFill/>
          <a:ln>
            <a:noFill/>
          </a:ln>
        </p:spPr>
      </p:pic>
      <p:sp>
        <p:nvSpPr>
          <p:cNvPr id="522" name="Google Shape;522;p58"/>
          <p:cNvSpPr txBox="1"/>
          <p:nvPr/>
        </p:nvSpPr>
        <p:spPr>
          <a:xfrm>
            <a:off x="3481513" y="5519750"/>
            <a:ext cx="6489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Cork</a:t>
            </a:r>
            <a:endParaRPr b="1" sz="1200">
              <a:solidFill>
                <a:schemeClr val="lt1"/>
              </a:solidFill>
              <a:latin typeface="Lato"/>
              <a:ea typeface="Lato"/>
              <a:cs typeface="Lato"/>
              <a:sym typeface="Lato"/>
            </a:endParaRPr>
          </a:p>
        </p:txBody>
      </p:sp>
      <p:pic>
        <p:nvPicPr>
          <p:cNvPr id="523" name="Google Shape;523;p58"/>
          <p:cNvPicPr preferRelativeResize="0"/>
          <p:nvPr/>
        </p:nvPicPr>
        <p:blipFill>
          <a:blip r:embed="rId3">
            <a:alphaModFix/>
          </a:blip>
          <a:stretch>
            <a:fillRect/>
          </a:stretch>
        </p:blipFill>
        <p:spPr>
          <a:xfrm>
            <a:off x="5081200" y="4497250"/>
            <a:ext cx="648925" cy="858849"/>
          </a:xfrm>
          <a:prstGeom prst="rect">
            <a:avLst/>
          </a:prstGeom>
          <a:noFill/>
          <a:ln>
            <a:noFill/>
          </a:ln>
        </p:spPr>
      </p:pic>
      <p:sp>
        <p:nvSpPr>
          <p:cNvPr id="524" name="Google Shape;524;p58"/>
          <p:cNvSpPr txBox="1"/>
          <p:nvPr/>
        </p:nvSpPr>
        <p:spPr>
          <a:xfrm>
            <a:off x="5124475" y="5503800"/>
            <a:ext cx="80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Athlone</a:t>
            </a:r>
            <a:endParaRPr b="1" sz="1200">
              <a:solidFill>
                <a:schemeClr val="lt1"/>
              </a:solidFill>
              <a:latin typeface="Lato"/>
              <a:ea typeface="Lato"/>
              <a:cs typeface="Lato"/>
              <a:sym typeface="Lato"/>
            </a:endParaRPr>
          </a:p>
        </p:txBody>
      </p:sp>
      <p:pic>
        <p:nvPicPr>
          <p:cNvPr id="525" name="Google Shape;525;p58"/>
          <p:cNvPicPr preferRelativeResize="0"/>
          <p:nvPr/>
        </p:nvPicPr>
        <p:blipFill>
          <a:blip r:embed="rId3">
            <a:alphaModFix/>
          </a:blip>
          <a:stretch>
            <a:fillRect/>
          </a:stretch>
        </p:blipFill>
        <p:spPr>
          <a:xfrm>
            <a:off x="6519675" y="4497250"/>
            <a:ext cx="648925" cy="858849"/>
          </a:xfrm>
          <a:prstGeom prst="rect">
            <a:avLst/>
          </a:prstGeom>
          <a:noFill/>
          <a:ln>
            <a:noFill/>
          </a:ln>
        </p:spPr>
      </p:pic>
      <p:sp>
        <p:nvSpPr>
          <p:cNvPr id="526" name="Google Shape;526;p58"/>
          <p:cNvSpPr txBox="1"/>
          <p:nvPr/>
        </p:nvSpPr>
        <p:spPr>
          <a:xfrm>
            <a:off x="6562950" y="5503800"/>
            <a:ext cx="80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Shannon</a:t>
            </a:r>
            <a:endParaRPr b="1" sz="1200">
              <a:solidFill>
                <a:schemeClr val="lt1"/>
              </a:solidFill>
              <a:latin typeface="Lato"/>
              <a:ea typeface="Lato"/>
              <a:cs typeface="Lato"/>
              <a:sym typeface="Lato"/>
            </a:endParaRPr>
          </a:p>
        </p:txBody>
      </p:sp>
      <p:pic>
        <p:nvPicPr>
          <p:cNvPr id="527" name="Google Shape;527;p58"/>
          <p:cNvPicPr preferRelativeResize="0"/>
          <p:nvPr/>
        </p:nvPicPr>
        <p:blipFill>
          <a:blip r:embed="rId3">
            <a:alphaModFix/>
          </a:blip>
          <a:stretch>
            <a:fillRect/>
          </a:stretch>
        </p:blipFill>
        <p:spPr>
          <a:xfrm>
            <a:off x="7954850" y="3372875"/>
            <a:ext cx="648925" cy="858849"/>
          </a:xfrm>
          <a:prstGeom prst="rect">
            <a:avLst/>
          </a:prstGeom>
          <a:noFill/>
          <a:ln>
            <a:noFill/>
          </a:ln>
        </p:spPr>
      </p:pic>
      <p:sp>
        <p:nvSpPr>
          <p:cNvPr id="528" name="Google Shape;528;p58"/>
          <p:cNvSpPr txBox="1"/>
          <p:nvPr/>
        </p:nvSpPr>
        <p:spPr>
          <a:xfrm>
            <a:off x="7998125" y="4379425"/>
            <a:ext cx="807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E" sz="1200">
                <a:solidFill>
                  <a:schemeClr val="lt1"/>
                </a:solidFill>
                <a:latin typeface="Lato"/>
                <a:ea typeface="Lato"/>
                <a:cs typeface="Lato"/>
                <a:sym typeface="Lato"/>
              </a:rPr>
              <a:t>Limerick</a:t>
            </a:r>
            <a:endParaRPr b="1" sz="1200">
              <a:solidFill>
                <a:schemeClr val="lt1"/>
              </a:solidFill>
              <a:latin typeface="Lato"/>
              <a:ea typeface="Lato"/>
              <a:cs typeface="Lato"/>
              <a:sym typeface="Lato"/>
            </a:endParaRPr>
          </a:p>
        </p:txBody>
      </p:sp>
      <p:cxnSp>
        <p:nvCxnSpPr>
          <p:cNvPr id="529" name="Google Shape;529;p58"/>
          <p:cNvCxnSpPr>
            <a:stCxn id="517" idx="3"/>
            <a:endCxn id="519" idx="0"/>
          </p:cNvCxnSpPr>
          <p:nvPr/>
        </p:nvCxnSpPr>
        <p:spPr>
          <a:xfrm>
            <a:off x="1528150" y="3802300"/>
            <a:ext cx="819900" cy="711000"/>
          </a:xfrm>
          <a:prstGeom prst="bentConnector2">
            <a:avLst/>
          </a:prstGeom>
          <a:noFill/>
          <a:ln cap="flat" cmpd="sng" w="19050">
            <a:solidFill>
              <a:schemeClr val="lt1"/>
            </a:solidFill>
            <a:prstDash val="solid"/>
            <a:round/>
            <a:headEnd len="med" w="med" type="none"/>
            <a:tailEnd len="med" w="med" type="none"/>
          </a:ln>
        </p:spPr>
      </p:cxnSp>
      <p:cxnSp>
        <p:nvCxnSpPr>
          <p:cNvPr id="530" name="Google Shape;530;p58"/>
          <p:cNvCxnSpPr>
            <a:stCxn id="519" idx="3"/>
            <a:endCxn id="521" idx="1"/>
          </p:cNvCxnSpPr>
          <p:nvPr/>
        </p:nvCxnSpPr>
        <p:spPr>
          <a:xfrm>
            <a:off x="2672550" y="4942625"/>
            <a:ext cx="765600" cy="600"/>
          </a:xfrm>
          <a:prstGeom prst="bentConnector3">
            <a:avLst>
              <a:gd fmla="val 50006" name="adj1"/>
            </a:avLst>
          </a:prstGeom>
          <a:noFill/>
          <a:ln cap="flat" cmpd="sng" w="19050">
            <a:solidFill>
              <a:schemeClr val="lt1"/>
            </a:solidFill>
            <a:prstDash val="solid"/>
            <a:round/>
            <a:headEnd len="med" w="med" type="none"/>
            <a:tailEnd len="med" w="med" type="none"/>
          </a:ln>
        </p:spPr>
      </p:cxnSp>
      <p:cxnSp>
        <p:nvCxnSpPr>
          <p:cNvPr id="531" name="Google Shape;531;p58"/>
          <p:cNvCxnSpPr>
            <a:endCxn id="523" idx="1"/>
          </p:cNvCxnSpPr>
          <p:nvPr/>
        </p:nvCxnSpPr>
        <p:spPr>
          <a:xfrm flipH="1" rot="10800000">
            <a:off x="4087000" y="4926675"/>
            <a:ext cx="994200" cy="660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532" name="Google Shape;532;p58"/>
          <p:cNvCxnSpPr>
            <a:stCxn id="523" idx="3"/>
            <a:endCxn id="525" idx="1"/>
          </p:cNvCxnSpPr>
          <p:nvPr/>
        </p:nvCxnSpPr>
        <p:spPr>
          <a:xfrm>
            <a:off x="5730125" y="4926675"/>
            <a:ext cx="789600" cy="600"/>
          </a:xfrm>
          <a:prstGeom prst="bentConnector3">
            <a:avLst>
              <a:gd fmla="val 49997" name="adj1"/>
            </a:avLst>
          </a:prstGeom>
          <a:noFill/>
          <a:ln cap="flat" cmpd="sng" w="19050">
            <a:solidFill>
              <a:schemeClr val="lt1"/>
            </a:solidFill>
            <a:prstDash val="solid"/>
            <a:round/>
            <a:headEnd len="med" w="med" type="none"/>
            <a:tailEnd len="med" w="med" type="none"/>
          </a:ln>
        </p:spPr>
      </p:cxnSp>
      <p:cxnSp>
        <p:nvCxnSpPr>
          <p:cNvPr id="533" name="Google Shape;533;p58"/>
          <p:cNvCxnSpPr>
            <a:stCxn id="525" idx="3"/>
            <a:endCxn id="527" idx="1"/>
          </p:cNvCxnSpPr>
          <p:nvPr/>
        </p:nvCxnSpPr>
        <p:spPr>
          <a:xfrm flipH="1" rot="10800000">
            <a:off x="7168600" y="3802275"/>
            <a:ext cx="786300" cy="1124400"/>
          </a:xfrm>
          <a:prstGeom prst="bentConnector3">
            <a:avLst>
              <a:gd fmla="val 49997" name="adj1"/>
            </a:avLst>
          </a:prstGeom>
          <a:noFill/>
          <a:ln cap="flat" cmpd="sng" w="19050">
            <a:solidFill>
              <a:schemeClr val="lt1"/>
            </a:solidFill>
            <a:prstDash val="solid"/>
            <a:round/>
            <a:headEnd len="med" w="med" type="none"/>
            <a:tailEnd len="med" w="med" type="none"/>
          </a:ln>
        </p:spPr>
      </p:cxnSp>
      <p:cxnSp>
        <p:nvCxnSpPr>
          <p:cNvPr id="534" name="Google Shape;534;p58"/>
          <p:cNvCxnSpPr>
            <a:stCxn id="527" idx="0"/>
            <a:endCxn id="517" idx="0"/>
          </p:cNvCxnSpPr>
          <p:nvPr/>
        </p:nvCxnSpPr>
        <p:spPr>
          <a:xfrm rot="5400000">
            <a:off x="4741262" y="-164575"/>
            <a:ext cx="600" cy="7075500"/>
          </a:xfrm>
          <a:prstGeom prst="bentConnector3">
            <a:avLst>
              <a:gd fmla="val -77612500" name="adj1"/>
            </a:avLst>
          </a:prstGeom>
          <a:noFill/>
          <a:ln cap="flat" cmpd="sng" w="19050">
            <a:solidFill>
              <a:schemeClr val="lt1"/>
            </a:solidFill>
            <a:prstDash val="solid"/>
            <a:round/>
            <a:headEnd len="med" w="med" type="none"/>
            <a:tailEnd len="med" w="med" type="none"/>
          </a:ln>
        </p:spPr>
      </p:cxnSp>
      <p:pic>
        <p:nvPicPr>
          <p:cNvPr id="535" name="Google Shape;535;p58"/>
          <p:cNvPicPr preferRelativeResize="0"/>
          <p:nvPr/>
        </p:nvPicPr>
        <p:blipFill>
          <a:blip r:embed="rId4">
            <a:alphaModFix/>
          </a:blip>
          <a:stretch>
            <a:fillRect/>
          </a:stretch>
        </p:blipFill>
        <p:spPr>
          <a:xfrm>
            <a:off x="3468120" y="3372885"/>
            <a:ext cx="589153" cy="589152"/>
          </a:xfrm>
          <a:prstGeom prst="rect">
            <a:avLst/>
          </a:prstGeom>
          <a:noFill/>
          <a:ln>
            <a:noFill/>
          </a:ln>
        </p:spPr>
      </p:pic>
      <p:pic>
        <p:nvPicPr>
          <p:cNvPr id="536" name="Google Shape;536;p58"/>
          <p:cNvPicPr preferRelativeResize="0"/>
          <p:nvPr/>
        </p:nvPicPr>
        <p:blipFill>
          <a:blip r:embed="rId5">
            <a:alphaModFix/>
          </a:blip>
          <a:stretch>
            <a:fillRect/>
          </a:stretch>
        </p:blipFill>
        <p:spPr>
          <a:xfrm>
            <a:off x="5537659" y="3389392"/>
            <a:ext cx="556115" cy="556114"/>
          </a:xfrm>
          <a:prstGeom prst="rect">
            <a:avLst/>
          </a:prstGeom>
          <a:noFill/>
          <a:ln>
            <a:noFill/>
          </a:ln>
        </p:spPr>
      </p:pic>
      <p:cxnSp>
        <p:nvCxnSpPr>
          <p:cNvPr id="537" name="Google Shape;537;p58"/>
          <p:cNvCxnSpPr>
            <a:stCxn id="535" idx="0"/>
          </p:cNvCxnSpPr>
          <p:nvPr/>
        </p:nvCxnSpPr>
        <p:spPr>
          <a:xfrm rot="5400000">
            <a:off x="2607997" y="3429885"/>
            <a:ext cx="1211700" cy="1097700"/>
          </a:xfrm>
          <a:prstGeom prst="bentConnector3">
            <a:avLst>
              <a:gd fmla="val -19652" name="adj1"/>
            </a:avLst>
          </a:prstGeom>
          <a:noFill/>
          <a:ln cap="flat" cmpd="sng" w="19050">
            <a:solidFill>
              <a:schemeClr val="lt1"/>
            </a:solidFill>
            <a:prstDash val="solid"/>
            <a:round/>
            <a:headEnd len="med" w="med" type="none"/>
            <a:tailEnd len="med" w="med" type="triangle"/>
          </a:ln>
        </p:spPr>
      </p:cxnSp>
      <p:cxnSp>
        <p:nvCxnSpPr>
          <p:cNvPr id="538" name="Google Shape;538;p58"/>
          <p:cNvCxnSpPr>
            <a:stCxn id="519" idx="3"/>
            <a:endCxn id="535" idx="1"/>
          </p:cNvCxnSpPr>
          <p:nvPr/>
        </p:nvCxnSpPr>
        <p:spPr>
          <a:xfrm flipH="1" rot="10800000">
            <a:off x="2672550" y="3667325"/>
            <a:ext cx="795600" cy="1275300"/>
          </a:xfrm>
          <a:prstGeom prst="bentConnector3">
            <a:avLst>
              <a:gd fmla="val 49998" name="adj1"/>
            </a:avLst>
          </a:prstGeom>
          <a:noFill/>
          <a:ln cap="flat" cmpd="sng" w="19050">
            <a:solidFill>
              <a:schemeClr val="lt1"/>
            </a:solidFill>
            <a:prstDash val="solid"/>
            <a:round/>
            <a:headEnd len="med" w="med" type="none"/>
            <a:tailEnd len="med" w="med" type="triangle"/>
          </a:ln>
        </p:spPr>
      </p:cxnSp>
      <p:sp>
        <p:nvSpPr>
          <p:cNvPr id="539" name="Google Shape;539;p58"/>
          <p:cNvSpPr txBox="1"/>
          <p:nvPr/>
        </p:nvSpPr>
        <p:spPr>
          <a:xfrm>
            <a:off x="2756650" y="2869375"/>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Request</a:t>
            </a:r>
            <a:endParaRPr sz="1000">
              <a:solidFill>
                <a:schemeClr val="lt1"/>
              </a:solidFill>
              <a:latin typeface="Lato"/>
              <a:ea typeface="Lato"/>
              <a:cs typeface="Lato"/>
              <a:sym typeface="Lato"/>
            </a:endParaRPr>
          </a:p>
        </p:txBody>
      </p:sp>
      <p:sp>
        <p:nvSpPr>
          <p:cNvPr id="540" name="Google Shape;540;p58"/>
          <p:cNvSpPr txBox="1"/>
          <p:nvPr/>
        </p:nvSpPr>
        <p:spPr>
          <a:xfrm>
            <a:off x="3095400" y="4050413"/>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Response</a:t>
            </a:r>
            <a:endParaRPr sz="1000">
              <a:solidFill>
                <a:schemeClr val="lt1"/>
              </a:solidFill>
              <a:latin typeface="Lato"/>
              <a:ea typeface="Lato"/>
              <a:cs typeface="Lato"/>
              <a:sym typeface="Lato"/>
            </a:endParaRPr>
          </a:p>
        </p:txBody>
      </p:sp>
      <p:cxnSp>
        <p:nvCxnSpPr>
          <p:cNvPr id="541" name="Google Shape;541;p58"/>
          <p:cNvCxnSpPr>
            <a:stCxn id="536" idx="3"/>
            <a:endCxn id="525" idx="0"/>
          </p:cNvCxnSpPr>
          <p:nvPr/>
        </p:nvCxnSpPr>
        <p:spPr>
          <a:xfrm>
            <a:off x="6093774" y="3667449"/>
            <a:ext cx="750300" cy="829800"/>
          </a:xfrm>
          <a:prstGeom prst="bentConnector2">
            <a:avLst/>
          </a:prstGeom>
          <a:noFill/>
          <a:ln cap="flat" cmpd="sng" w="19050">
            <a:solidFill>
              <a:schemeClr val="lt1"/>
            </a:solidFill>
            <a:prstDash val="solid"/>
            <a:round/>
            <a:headEnd len="med" w="med" type="none"/>
            <a:tailEnd len="med" w="med" type="stealth"/>
          </a:ln>
        </p:spPr>
      </p:cxnSp>
      <p:cxnSp>
        <p:nvCxnSpPr>
          <p:cNvPr id="542" name="Google Shape;542;p58"/>
          <p:cNvCxnSpPr>
            <a:stCxn id="525" idx="1"/>
            <a:endCxn id="536" idx="2"/>
          </p:cNvCxnSpPr>
          <p:nvPr/>
        </p:nvCxnSpPr>
        <p:spPr>
          <a:xfrm rot="10800000">
            <a:off x="5815575" y="3945375"/>
            <a:ext cx="704100" cy="981300"/>
          </a:xfrm>
          <a:prstGeom prst="bentConnector2">
            <a:avLst/>
          </a:prstGeom>
          <a:noFill/>
          <a:ln cap="flat" cmpd="sng" w="19050">
            <a:solidFill>
              <a:schemeClr val="lt1"/>
            </a:solidFill>
            <a:prstDash val="solid"/>
            <a:round/>
            <a:headEnd len="med" w="med" type="none"/>
            <a:tailEnd len="med" w="med" type="stealth"/>
          </a:ln>
        </p:spPr>
      </p:cxnSp>
      <p:sp>
        <p:nvSpPr>
          <p:cNvPr id="543" name="Google Shape;543;p58"/>
          <p:cNvSpPr txBox="1"/>
          <p:nvPr/>
        </p:nvSpPr>
        <p:spPr>
          <a:xfrm>
            <a:off x="6093775" y="3326913"/>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Request</a:t>
            </a:r>
            <a:endParaRPr sz="1000">
              <a:solidFill>
                <a:schemeClr val="lt1"/>
              </a:solidFill>
              <a:latin typeface="Lato"/>
              <a:ea typeface="Lato"/>
              <a:cs typeface="Lato"/>
              <a:sym typeface="Lato"/>
            </a:endParaRPr>
          </a:p>
        </p:txBody>
      </p:sp>
      <p:sp>
        <p:nvSpPr>
          <p:cNvPr id="544" name="Google Shape;544;p58"/>
          <p:cNvSpPr txBox="1"/>
          <p:nvPr/>
        </p:nvSpPr>
        <p:spPr>
          <a:xfrm>
            <a:off x="5815575" y="4126788"/>
            <a:ext cx="914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chemeClr val="lt1"/>
                </a:solidFill>
                <a:latin typeface="Lato"/>
                <a:ea typeface="Lato"/>
                <a:cs typeface="Lato"/>
                <a:sym typeface="Lato"/>
              </a:rPr>
              <a:t>Response</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549" name="Shape 549"/>
        <p:cNvGrpSpPr/>
        <p:nvPr/>
      </p:nvGrpSpPr>
      <p:grpSpPr>
        <a:xfrm>
          <a:off x="0" y="0"/>
          <a:ext cx="0" cy="0"/>
          <a:chOff x="0" y="0"/>
          <a:chExt cx="0" cy="0"/>
        </a:xfrm>
      </p:grpSpPr>
      <p:sp>
        <p:nvSpPr>
          <p:cNvPr id="550" name="Google Shape;550;p59"/>
          <p:cNvSpPr txBox="1"/>
          <p:nvPr>
            <p:ph type="title"/>
          </p:nvPr>
        </p:nvSpPr>
        <p:spPr>
          <a:xfrm>
            <a:off x="729450" y="1763275"/>
            <a:ext cx="8414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Data sharing of medical data on blockchain:</a:t>
            </a:r>
            <a:endParaRPr/>
          </a:p>
        </p:txBody>
      </p:sp>
      <p:sp>
        <p:nvSpPr>
          <p:cNvPr id="551" name="Google Shape;551;p59"/>
          <p:cNvSpPr txBox="1"/>
          <p:nvPr/>
        </p:nvSpPr>
        <p:spPr>
          <a:xfrm>
            <a:off x="729450" y="2570400"/>
            <a:ext cx="8178600" cy="17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a:highlight>
                  <a:schemeClr val="lt1"/>
                </a:highlight>
                <a:latin typeface="Lato"/>
                <a:ea typeface="Lato"/>
                <a:cs typeface="Lato"/>
                <a:sym typeface="Lato"/>
              </a:rPr>
              <a:t>In a </a:t>
            </a:r>
            <a:r>
              <a:rPr lang="en-IE">
                <a:highlight>
                  <a:schemeClr val="lt1"/>
                </a:highlight>
                <a:latin typeface="Lato"/>
                <a:ea typeface="Lato"/>
                <a:cs typeface="Lato"/>
                <a:sym typeface="Lato"/>
              </a:rPr>
              <a:t>Blockchain</a:t>
            </a:r>
            <a:r>
              <a:rPr lang="en-IE">
                <a:highlight>
                  <a:schemeClr val="lt1"/>
                </a:highlight>
                <a:latin typeface="Lato"/>
                <a:ea typeface="Lato"/>
                <a:cs typeface="Lato"/>
                <a:sym typeface="Lato"/>
              </a:rPr>
              <a:t>, the data is replicated in all nodes of the network which increases the storage requirement of the individual nodes.</a:t>
            </a:r>
            <a:endParaRPr>
              <a:highlight>
                <a:schemeClr val="lt1"/>
              </a:highlight>
              <a:latin typeface="Lato"/>
              <a:ea typeface="Lato"/>
              <a:cs typeface="Lato"/>
              <a:sym typeface="Lato"/>
            </a:endParaRPr>
          </a:p>
          <a:p>
            <a:pPr indent="0" lvl="0" marL="0" rtl="0" algn="l">
              <a:spcBef>
                <a:spcPts val="0"/>
              </a:spcBef>
              <a:spcAft>
                <a:spcPts val="0"/>
              </a:spcAft>
              <a:buNone/>
            </a:pPr>
            <a:r>
              <a:t/>
            </a:r>
            <a:endParaRPr>
              <a:highlight>
                <a:schemeClr val="lt1"/>
              </a:highlight>
              <a:latin typeface="Lato"/>
              <a:ea typeface="Lato"/>
              <a:cs typeface="Lato"/>
              <a:sym typeface="Lato"/>
            </a:endParaRPr>
          </a:p>
          <a:p>
            <a:pPr indent="0" lvl="0" marL="0" rtl="0" algn="l">
              <a:spcBef>
                <a:spcPts val="0"/>
              </a:spcBef>
              <a:spcAft>
                <a:spcPts val="0"/>
              </a:spcAft>
              <a:buNone/>
            </a:pPr>
            <a:r>
              <a:t/>
            </a:r>
            <a:endParaRPr b="1">
              <a:highlight>
                <a:schemeClr val="lt1"/>
              </a:highlight>
              <a:latin typeface="Lato"/>
              <a:ea typeface="Lato"/>
              <a:cs typeface="Lato"/>
              <a:sym typeface="Lato"/>
            </a:endParaRPr>
          </a:p>
          <a:p>
            <a:pPr indent="0" lvl="0" marL="0" rtl="0" algn="l">
              <a:spcBef>
                <a:spcPts val="0"/>
              </a:spcBef>
              <a:spcAft>
                <a:spcPts val="0"/>
              </a:spcAft>
              <a:buNone/>
            </a:pPr>
            <a:r>
              <a:rPr b="1" lang="en-IE" sz="1800">
                <a:highlight>
                  <a:schemeClr val="lt1"/>
                </a:highlight>
                <a:latin typeface="Lato"/>
                <a:ea typeface="Lato"/>
                <a:cs typeface="Lato"/>
                <a:sym typeface="Lato"/>
              </a:rPr>
              <a:t>Solution?      Probably IPFS [4]</a:t>
            </a:r>
            <a:endParaRPr sz="1800">
              <a:highlight>
                <a:schemeClr val="lt1"/>
              </a:highlight>
              <a:latin typeface="Lato"/>
              <a:ea typeface="Lato"/>
              <a:cs typeface="Lato"/>
              <a:sym typeface="Lato"/>
            </a:endParaRPr>
          </a:p>
        </p:txBody>
      </p:sp>
      <p:pic>
        <p:nvPicPr>
          <p:cNvPr id="552" name="Google Shape;552;p59"/>
          <p:cNvPicPr preferRelativeResize="0"/>
          <p:nvPr/>
        </p:nvPicPr>
        <p:blipFill>
          <a:blip r:embed="rId3">
            <a:alphaModFix/>
          </a:blip>
          <a:stretch>
            <a:fillRect/>
          </a:stretch>
        </p:blipFill>
        <p:spPr>
          <a:xfrm>
            <a:off x="766575" y="4368425"/>
            <a:ext cx="3009900" cy="1619250"/>
          </a:xfrm>
          <a:prstGeom prst="rect">
            <a:avLst/>
          </a:prstGeom>
          <a:noFill/>
          <a:ln cap="flat" cmpd="sng" w="19050">
            <a:solidFill>
              <a:schemeClr val="dk2"/>
            </a:solidFill>
            <a:prstDash val="dash"/>
            <a:round/>
            <a:headEnd len="sm" w="sm" type="none"/>
            <a:tailEnd len="sm" w="sm" type="none"/>
          </a:ln>
        </p:spPr>
      </p:pic>
      <p:pic>
        <p:nvPicPr>
          <p:cNvPr id="553" name="Google Shape;553;p59"/>
          <p:cNvPicPr preferRelativeResize="0"/>
          <p:nvPr/>
        </p:nvPicPr>
        <p:blipFill rotWithShape="1">
          <a:blip r:embed="rId4">
            <a:alphaModFix/>
          </a:blip>
          <a:srcRect b="0" l="2695" r="0" t="0"/>
          <a:stretch/>
        </p:blipFill>
        <p:spPr>
          <a:xfrm>
            <a:off x="5226100" y="4368425"/>
            <a:ext cx="3151325" cy="1619250"/>
          </a:xfrm>
          <a:prstGeom prst="rect">
            <a:avLst/>
          </a:prstGeom>
          <a:noFill/>
          <a:ln cap="flat" cmpd="sng" w="19050">
            <a:solidFill>
              <a:schemeClr val="dk2"/>
            </a:solidFill>
            <a:prstDash val="dash"/>
            <a:round/>
            <a:headEnd len="sm" w="sm" type="none"/>
            <a:tailEnd len="sm" w="sm" type="none"/>
          </a:ln>
        </p:spPr>
      </p:pic>
      <p:sp>
        <p:nvSpPr>
          <p:cNvPr id="554" name="Google Shape;554;p59"/>
          <p:cNvSpPr txBox="1"/>
          <p:nvPr/>
        </p:nvSpPr>
        <p:spPr>
          <a:xfrm>
            <a:off x="729450" y="6183275"/>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E" sz="1000">
                <a:solidFill>
                  <a:srgbClr val="222222"/>
                </a:solidFill>
                <a:highlight>
                  <a:srgbClr val="FFFFFF"/>
                </a:highlight>
              </a:rPr>
              <a:t>[4] </a:t>
            </a:r>
            <a:r>
              <a:rPr lang="en-IE" sz="1000">
                <a:solidFill>
                  <a:srgbClr val="222222"/>
                </a:solidFill>
                <a:highlight>
                  <a:srgbClr val="FFFFFF"/>
                </a:highlight>
              </a:rPr>
              <a:t>Benet, Juan. "Ipfs-content addressed, versioned, p2p file system." arXiv preprint arXiv:1407.3561 (2014).</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559" name="Shape 559"/>
        <p:cNvGrpSpPr/>
        <p:nvPr/>
      </p:nvGrpSpPr>
      <p:grpSpPr>
        <a:xfrm>
          <a:off x="0" y="0"/>
          <a:ext cx="0" cy="0"/>
          <a:chOff x="0" y="0"/>
          <a:chExt cx="0" cy="0"/>
        </a:xfrm>
      </p:grpSpPr>
      <p:sp>
        <p:nvSpPr>
          <p:cNvPr id="560" name="Google Shape;560;p60"/>
          <p:cNvSpPr txBox="1"/>
          <p:nvPr>
            <p:ph type="title"/>
          </p:nvPr>
        </p:nvSpPr>
        <p:spPr>
          <a:xfrm>
            <a:off x="729450" y="1763270"/>
            <a:ext cx="7688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Blockchain Interest Group</a:t>
            </a:r>
            <a:endParaRPr/>
          </a:p>
        </p:txBody>
      </p:sp>
      <p:sp>
        <p:nvSpPr>
          <p:cNvPr id="561" name="Google Shape;561;p60"/>
          <p:cNvSpPr txBox="1"/>
          <p:nvPr>
            <p:ph idx="4294967295" type="body"/>
          </p:nvPr>
        </p:nvSpPr>
        <p:spPr>
          <a:xfrm>
            <a:off x="729450" y="3030517"/>
            <a:ext cx="7688400" cy="2107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IE" sz="2200">
                <a:solidFill>
                  <a:schemeClr val="lt1"/>
                </a:solidFill>
              </a:rPr>
              <a:t>If you want to work on Blockchain in your FYP or Master’s thesis, please contact Dr. Jim Buckley or me.</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id="566" name="Google Shape;566;p61"/>
          <p:cNvPicPr preferRelativeResize="0"/>
          <p:nvPr/>
        </p:nvPicPr>
        <p:blipFill>
          <a:blip r:embed="rId3">
            <a:alphaModFix/>
          </a:blip>
          <a:stretch>
            <a:fillRect/>
          </a:stretch>
        </p:blipFill>
        <p:spPr>
          <a:xfrm>
            <a:off x="2726911" y="2874550"/>
            <a:ext cx="3690174" cy="141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01" name="Shape 301"/>
        <p:cNvGrpSpPr/>
        <p:nvPr/>
      </p:nvGrpSpPr>
      <p:grpSpPr>
        <a:xfrm>
          <a:off x="0" y="0"/>
          <a:ext cx="0" cy="0"/>
          <a:chOff x="0" y="0"/>
          <a:chExt cx="0" cy="0"/>
        </a:xfrm>
      </p:grpSpPr>
      <p:sp>
        <p:nvSpPr>
          <p:cNvPr id="302" name="Google Shape;302;p40"/>
          <p:cNvSpPr txBox="1"/>
          <p:nvPr>
            <p:ph type="title"/>
          </p:nvPr>
        </p:nvSpPr>
        <p:spPr>
          <a:xfrm>
            <a:off x="729450" y="1763275"/>
            <a:ext cx="79383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Blockchain Interest Group (BIG)- UL </a:t>
            </a:r>
            <a:endParaRPr/>
          </a:p>
        </p:txBody>
      </p:sp>
      <p:sp>
        <p:nvSpPr>
          <p:cNvPr id="303" name="Google Shape;303;p40"/>
          <p:cNvSpPr txBox="1"/>
          <p:nvPr>
            <p:ph type="title"/>
          </p:nvPr>
        </p:nvSpPr>
        <p:spPr>
          <a:xfrm>
            <a:off x="729450" y="2677672"/>
            <a:ext cx="7688400" cy="137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IE" sz="2400" u="sng"/>
              <a:t>Research in Blockchain Interest Group is focused on evaluating the privacy and security of distributed ledger technology.</a:t>
            </a:r>
            <a:endParaRPr b="0" sz="2400" u="sng"/>
          </a:p>
        </p:txBody>
      </p:sp>
      <p:pic>
        <p:nvPicPr>
          <p:cNvPr id="304" name="Google Shape;304;p40"/>
          <p:cNvPicPr preferRelativeResize="0"/>
          <p:nvPr/>
        </p:nvPicPr>
        <p:blipFill>
          <a:blip r:embed="rId3">
            <a:alphaModFix/>
          </a:blip>
          <a:stretch>
            <a:fillRect/>
          </a:stretch>
        </p:blipFill>
        <p:spPr>
          <a:xfrm>
            <a:off x="0" y="4207375"/>
            <a:ext cx="9144000" cy="1395650"/>
          </a:xfrm>
          <a:prstGeom prst="rect">
            <a:avLst/>
          </a:prstGeom>
          <a:noFill/>
          <a:ln>
            <a:noFill/>
          </a:ln>
        </p:spPr>
      </p:pic>
      <p:sp>
        <p:nvSpPr>
          <p:cNvPr id="305" name="Google Shape;305;p40"/>
          <p:cNvSpPr txBox="1"/>
          <p:nvPr/>
        </p:nvSpPr>
        <p:spPr>
          <a:xfrm>
            <a:off x="729450" y="5603025"/>
            <a:ext cx="8414700" cy="125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IE" sz="2400">
                <a:solidFill>
                  <a:schemeClr val="lt1"/>
                </a:solidFill>
                <a:latin typeface="Raleway"/>
                <a:ea typeface="Raleway"/>
                <a:cs typeface="Raleway"/>
                <a:sym typeface="Raleway"/>
              </a:rPr>
              <a:t>More about the research projects in a bit.</a:t>
            </a:r>
            <a:endParaRPr sz="2400">
              <a:solidFill>
                <a:schemeClr val="lt1"/>
              </a:solidFill>
              <a:latin typeface="Raleway"/>
              <a:ea typeface="Raleway"/>
              <a:cs typeface="Raleway"/>
              <a:sym typeface="Raleway"/>
            </a:endParaRPr>
          </a:p>
          <a:p>
            <a:pPr indent="0" lvl="0" marL="0" rtl="0" algn="just">
              <a:spcBef>
                <a:spcPts val="0"/>
              </a:spcBef>
              <a:spcAft>
                <a:spcPts val="0"/>
              </a:spcAft>
              <a:buNone/>
            </a:pPr>
            <a:r>
              <a:rPr lang="en-IE" sz="2400">
                <a:solidFill>
                  <a:schemeClr val="lt1"/>
                </a:solidFill>
                <a:latin typeface="Raleway"/>
                <a:ea typeface="Raleway"/>
                <a:cs typeface="Raleway"/>
                <a:sym typeface="Raleway"/>
              </a:rPr>
              <a:t>For more info on BIG visit -</a:t>
            </a:r>
            <a:r>
              <a:rPr lang="en-IE" sz="2400" u="sng">
                <a:solidFill>
                  <a:schemeClr val="lt1"/>
                </a:solidFill>
                <a:latin typeface="Raleway"/>
                <a:ea typeface="Raleway"/>
                <a:cs typeface="Raleway"/>
                <a:sym typeface="Raleway"/>
              </a:rPr>
              <a:t> </a:t>
            </a:r>
            <a:r>
              <a:rPr b="1" lang="en-IE" sz="2400" u="sng">
                <a:solidFill>
                  <a:schemeClr val="lt1"/>
                </a:solidFill>
                <a:latin typeface="Raleway"/>
                <a:ea typeface="Raleway"/>
                <a:cs typeface="Raleway"/>
                <a:sym typeface="Raleway"/>
              </a:rPr>
              <a:t>bigireland.github.io</a:t>
            </a:r>
            <a:endParaRPr b="1" sz="2400" u="sng">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09" name="Shape 309"/>
        <p:cNvGrpSpPr/>
        <p:nvPr/>
      </p:nvGrpSpPr>
      <p:grpSpPr>
        <a:xfrm>
          <a:off x="0" y="0"/>
          <a:ext cx="0" cy="0"/>
          <a:chOff x="0" y="0"/>
          <a:chExt cx="0" cy="0"/>
        </a:xfrm>
      </p:grpSpPr>
      <p:sp>
        <p:nvSpPr>
          <p:cNvPr id="310" name="Google Shape;310;p41"/>
          <p:cNvSpPr txBox="1"/>
          <p:nvPr>
            <p:ph type="title"/>
          </p:nvPr>
        </p:nvSpPr>
        <p:spPr>
          <a:xfrm>
            <a:off x="729450" y="1763267"/>
            <a:ext cx="28599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3600"/>
              <a:t>Outline</a:t>
            </a:r>
            <a:endParaRPr sz="3600"/>
          </a:p>
        </p:txBody>
      </p:sp>
      <p:sp>
        <p:nvSpPr>
          <p:cNvPr id="311" name="Google Shape;311;p41"/>
          <p:cNvSpPr txBox="1"/>
          <p:nvPr>
            <p:ph idx="4294967295" type="subTitle"/>
          </p:nvPr>
        </p:nvSpPr>
        <p:spPr>
          <a:xfrm>
            <a:off x="3284550" y="1849800"/>
            <a:ext cx="5859600" cy="3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2600" u="sng">
                <a:solidFill>
                  <a:srgbClr val="FFFFFF"/>
                </a:solidFill>
              </a:rPr>
              <a:t>What is Blockchain?</a:t>
            </a:r>
            <a:endParaRPr sz="2600" u="sng">
              <a:solidFill>
                <a:srgbClr val="FFFFFF"/>
              </a:solidFill>
            </a:endParaRPr>
          </a:p>
          <a:p>
            <a:pPr indent="0" lvl="0" marL="0" rtl="0" algn="l">
              <a:spcBef>
                <a:spcPts val="1600"/>
              </a:spcBef>
              <a:spcAft>
                <a:spcPts val="0"/>
              </a:spcAft>
              <a:buNone/>
            </a:pPr>
            <a:r>
              <a:rPr lang="en-IE" sz="2600" u="sng">
                <a:solidFill>
                  <a:schemeClr val="lt1"/>
                </a:solidFill>
              </a:rPr>
              <a:t>Blockchain = Cryptocurrency?</a:t>
            </a:r>
            <a:endParaRPr sz="2600" u="sng">
              <a:solidFill>
                <a:srgbClr val="FFFFFF"/>
              </a:solidFill>
            </a:endParaRPr>
          </a:p>
          <a:p>
            <a:pPr indent="0" lvl="0" marL="0" rtl="0" algn="l">
              <a:spcBef>
                <a:spcPts val="1600"/>
              </a:spcBef>
              <a:spcAft>
                <a:spcPts val="0"/>
              </a:spcAft>
              <a:buNone/>
            </a:pPr>
            <a:r>
              <a:rPr lang="en-IE" sz="2600" u="sng">
                <a:solidFill>
                  <a:srgbClr val="FFFFFF"/>
                </a:solidFill>
              </a:rPr>
              <a:t>Blockchain and Health Care</a:t>
            </a:r>
            <a:endParaRPr sz="2600" u="sng">
              <a:solidFill>
                <a:srgbClr val="FFFFFF"/>
              </a:solidFill>
            </a:endParaRPr>
          </a:p>
          <a:p>
            <a:pPr indent="-393700" lvl="0" marL="457200" rtl="0" algn="l">
              <a:spcBef>
                <a:spcPts val="1600"/>
              </a:spcBef>
              <a:spcAft>
                <a:spcPts val="0"/>
              </a:spcAft>
              <a:buClr>
                <a:srgbClr val="FFFFFF"/>
              </a:buClr>
              <a:buSzPts val="2600"/>
              <a:buChar char="-"/>
            </a:pPr>
            <a:r>
              <a:rPr lang="en-IE" sz="2600" u="sng">
                <a:solidFill>
                  <a:srgbClr val="FFFFFF"/>
                </a:solidFill>
              </a:rPr>
              <a:t>Authentication </a:t>
            </a:r>
            <a:endParaRPr sz="2600" u="sng">
              <a:solidFill>
                <a:srgbClr val="FFFFFF"/>
              </a:solidFill>
            </a:endParaRPr>
          </a:p>
          <a:p>
            <a:pPr indent="-393700" lvl="0" marL="457200" rtl="0" algn="l">
              <a:spcBef>
                <a:spcPts val="0"/>
              </a:spcBef>
              <a:spcAft>
                <a:spcPts val="0"/>
              </a:spcAft>
              <a:buClr>
                <a:srgbClr val="FFFFFF"/>
              </a:buClr>
              <a:buSzPts val="2600"/>
              <a:buChar char="-"/>
            </a:pPr>
            <a:r>
              <a:rPr lang="en-IE" sz="2600" u="sng">
                <a:solidFill>
                  <a:srgbClr val="FFFFFF"/>
                </a:solidFill>
              </a:rPr>
              <a:t>Confidentiality</a:t>
            </a:r>
            <a:endParaRPr sz="2600" u="sng">
              <a:solidFill>
                <a:srgbClr val="FFFFFF"/>
              </a:solidFill>
            </a:endParaRPr>
          </a:p>
          <a:p>
            <a:pPr indent="-393700" lvl="0" marL="457200" rtl="0" algn="l">
              <a:spcBef>
                <a:spcPts val="0"/>
              </a:spcBef>
              <a:spcAft>
                <a:spcPts val="0"/>
              </a:spcAft>
              <a:buClr>
                <a:srgbClr val="FFFFFF"/>
              </a:buClr>
              <a:buSzPts val="2600"/>
              <a:buChar char="-"/>
            </a:pPr>
            <a:r>
              <a:rPr lang="en-IE" sz="2600" u="sng">
                <a:solidFill>
                  <a:srgbClr val="FFFFFF"/>
                </a:solidFill>
              </a:rPr>
              <a:t>Accountability</a:t>
            </a:r>
            <a:endParaRPr sz="2600" u="sng">
              <a:solidFill>
                <a:srgbClr val="FFFFFF"/>
              </a:solidFill>
            </a:endParaRPr>
          </a:p>
          <a:p>
            <a:pPr indent="-393700" lvl="0" marL="457200" rtl="0" algn="l">
              <a:spcBef>
                <a:spcPts val="0"/>
              </a:spcBef>
              <a:spcAft>
                <a:spcPts val="0"/>
              </a:spcAft>
              <a:buClr>
                <a:srgbClr val="FFFFFF"/>
              </a:buClr>
              <a:buSzPts val="2600"/>
              <a:buChar char="-"/>
            </a:pPr>
            <a:r>
              <a:rPr lang="en-IE" sz="2600" u="sng">
                <a:solidFill>
                  <a:srgbClr val="FFFFFF"/>
                </a:solidFill>
              </a:rPr>
              <a:t>Data sharing</a:t>
            </a:r>
            <a:endParaRPr sz="2600" u="sng">
              <a:solidFill>
                <a:srgbClr val="FFFFFF"/>
              </a:solidFill>
            </a:endParaRPr>
          </a:p>
          <a:p>
            <a:pPr indent="0" lvl="0" marL="914400" rtl="0" algn="l">
              <a:spcBef>
                <a:spcPts val="1600"/>
              </a:spcBef>
              <a:spcAft>
                <a:spcPts val="0"/>
              </a:spcAft>
              <a:buNone/>
            </a:pPr>
            <a:r>
              <a:t/>
            </a:r>
            <a:endParaRPr sz="2600" u="sng">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Things we need to know before we look at blockchain</a:t>
            </a:r>
            <a:endParaRPr/>
          </a:p>
        </p:txBody>
      </p:sp>
      <p:sp>
        <p:nvSpPr>
          <p:cNvPr id="318" name="Google Shape;318;p42"/>
          <p:cNvSpPr txBox="1"/>
          <p:nvPr>
            <p:ph idx="1" type="body"/>
          </p:nvPr>
        </p:nvSpPr>
        <p:spPr>
          <a:xfrm>
            <a:off x="729325" y="3000425"/>
            <a:ext cx="8020200" cy="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IE" sz="1800"/>
              <a:t>Distributed Computing ( Specifically Peer to Peer Network) </a:t>
            </a:r>
            <a:endParaRPr sz="1800"/>
          </a:p>
          <a:p>
            <a:pPr indent="0" lvl="0" marL="0" rtl="0" algn="l">
              <a:spcBef>
                <a:spcPts val="1600"/>
              </a:spcBef>
              <a:spcAft>
                <a:spcPts val="1600"/>
              </a:spcAft>
              <a:buNone/>
            </a:pPr>
            <a:r>
              <a:t/>
            </a:r>
            <a:endParaRPr sz="1800"/>
          </a:p>
        </p:txBody>
      </p:sp>
      <p:pic>
        <p:nvPicPr>
          <p:cNvPr id="319" name="Google Shape;319;p42"/>
          <p:cNvPicPr preferRelativeResize="0"/>
          <p:nvPr/>
        </p:nvPicPr>
        <p:blipFill>
          <a:blip r:embed="rId3">
            <a:alphaModFix/>
          </a:blip>
          <a:stretch>
            <a:fillRect/>
          </a:stretch>
        </p:blipFill>
        <p:spPr>
          <a:xfrm>
            <a:off x="1141513" y="3551525"/>
            <a:ext cx="6860972" cy="300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Things we need to know before we look at blockchain</a:t>
            </a:r>
            <a:endParaRPr/>
          </a:p>
        </p:txBody>
      </p:sp>
      <p:sp>
        <p:nvSpPr>
          <p:cNvPr id="326" name="Google Shape;326;p43"/>
          <p:cNvSpPr txBox="1"/>
          <p:nvPr>
            <p:ph idx="1" type="body"/>
          </p:nvPr>
        </p:nvSpPr>
        <p:spPr>
          <a:xfrm>
            <a:off x="729325" y="3000425"/>
            <a:ext cx="8020200" cy="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1800"/>
              <a:t>2)	Cryptography = The art of writing or solving codes.</a:t>
            </a:r>
            <a:endParaRPr sz="1800"/>
          </a:p>
          <a:p>
            <a:pPr indent="0" lvl="0" marL="0" rtl="0" algn="l">
              <a:spcBef>
                <a:spcPts val="1600"/>
              </a:spcBef>
              <a:spcAft>
                <a:spcPts val="1600"/>
              </a:spcAft>
              <a:buNone/>
            </a:pPr>
            <a:r>
              <a:t/>
            </a:r>
            <a:endParaRPr sz="1800"/>
          </a:p>
        </p:txBody>
      </p:sp>
      <p:pic>
        <p:nvPicPr>
          <p:cNvPr id="327" name="Google Shape;327;p43"/>
          <p:cNvPicPr preferRelativeResize="0"/>
          <p:nvPr/>
        </p:nvPicPr>
        <p:blipFill>
          <a:blip r:embed="rId3">
            <a:alphaModFix/>
          </a:blip>
          <a:stretch>
            <a:fillRect/>
          </a:stretch>
        </p:blipFill>
        <p:spPr>
          <a:xfrm>
            <a:off x="2206613" y="3641325"/>
            <a:ext cx="4730770" cy="3001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8FBE"/>
        </a:solidFill>
      </p:bgPr>
    </p:bg>
    <p:spTree>
      <p:nvGrpSpPr>
        <p:cNvPr id="332" name="Shape 332"/>
        <p:cNvGrpSpPr/>
        <p:nvPr/>
      </p:nvGrpSpPr>
      <p:grpSpPr>
        <a:xfrm>
          <a:off x="0" y="0"/>
          <a:ext cx="0" cy="0"/>
          <a:chOff x="0" y="0"/>
          <a:chExt cx="0" cy="0"/>
        </a:xfrm>
      </p:grpSpPr>
      <p:sp>
        <p:nvSpPr>
          <p:cNvPr id="333" name="Google Shape;333;p44"/>
          <p:cNvSpPr txBox="1"/>
          <p:nvPr>
            <p:ph type="title"/>
          </p:nvPr>
        </p:nvSpPr>
        <p:spPr>
          <a:xfrm>
            <a:off x="730000" y="1758200"/>
            <a:ext cx="3300900" cy="22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What is Blockchain?</a:t>
            </a:r>
            <a:endParaRPr/>
          </a:p>
        </p:txBody>
      </p:sp>
      <p:sp>
        <p:nvSpPr>
          <p:cNvPr id="334" name="Google Shape;334;p44"/>
          <p:cNvSpPr txBox="1"/>
          <p:nvPr>
            <p:ph type="title"/>
          </p:nvPr>
        </p:nvSpPr>
        <p:spPr>
          <a:xfrm>
            <a:off x="4694400" y="1937850"/>
            <a:ext cx="4449600" cy="37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sz="2200">
                <a:solidFill>
                  <a:schemeClr val="lt1"/>
                </a:solidFill>
              </a:rPr>
              <a:t>The term blockchain was first used by Satoshi Nakamoto (Bitcoin) in a GitHub commit to refer to a </a:t>
            </a:r>
            <a:r>
              <a:rPr i="1" lang="en-IE" sz="2200" u="sng">
                <a:solidFill>
                  <a:schemeClr val="lt1"/>
                </a:solidFill>
              </a:rPr>
              <a:t>cryptographically linked data structure.</a:t>
            </a:r>
            <a:r>
              <a:rPr lang="en-IE" sz="2200">
                <a:solidFill>
                  <a:schemeClr val="lt1"/>
                </a:solidFill>
              </a:rPr>
              <a:t> </a:t>
            </a:r>
            <a:endParaRPr sz="2200">
              <a:solidFill>
                <a:schemeClr val="lt1"/>
              </a:solidFill>
            </a:endParaRPr>
          </a:p>
          <a:p>
            <a:pPr indent="0" lvl="0" marL="0" rtl="0" algn="l">
              <a:spcBef>
                <a:spcPts val="0"/>
              </a:spcBef>
              <a:spcAft>
                <a:spcPts val="0"/>
              </a:spcAft>
              <a:buNone/>
            </a:pPr>
            <a:r>
              <a:t/>
            </a:r>
            <a:endParaRPr sz="2200">
              <a:solidFill>
                <a:schemeClr val="lt1"/>
              </a:solidFill>
            </a:endParaRPr>
          </a:p>
          <a:p>
            <a:pPr indent="0" lvl="0" marL="0" rtl="0" algn="l">
              <a:spcBef>
                <a:spcPts val="0"/>
              </a:spcBef>
              <a:spcAft>
                <a:spcPts val="0"/>
              </a:spcAft>
              <a:buNone/>
            </a:pPr>
            <a:r>
              <a:rPr lang="en-IE" sz="2200">
                <a:solidFill>
                  <a:schemeClr val="lt1"/>
                </a:solidFill>
              </a:rPr>
              <a:t>Main Property =&gt; Append Only</a:t>
            </a:r>
            <a:endParaRPr sz="2200">
              <a:solidFill>
                <a:schemeClr val="lt1"/>
              </a:solidFill>
            </a:endParaRPr>
          </a:p>
          <a:p>
            <a:pPr indent="0" lvl="0" marL="0" rtl="0" algn="l">
              <a:spcBef>
                <a:spcPts val="0"/>
              </a:spcBef>
              <a:spcAft>
                <a:spcPts val="0"/>
              </a:spcAft>
              <a:buNone/>
            </a:pPr>
            <a:r>
              <a:t/>
            </a:r>
            <a:endParaRPr sz="24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478272" y="234122"/>
            <a:ext cx="8349600" cy="1542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8242E"/>
              </a:buClr>
              <a:buSzPts val="4400"/>
              <a:buFont typeface="Open Sans"/>
              <a:buNone/>
            </a:pPr>
            <a:r>
              <a:rPr lang="en-IE">
                <a:solidFill>
                  <a:srgbClr val="18242E"/>
                </a:solidFill>
              </a:rPr>
              <a:t>Blockchain</a:t>
            </a:r>
            <a:endParaRPr b="1" i="0" sz="4400" u="none" cap="none" strike="noStrike">
              <a:solidFill>
                <a:schemeClr val="dk1"/>
              </a:solidFill>
              <a:latin typeface="Open Sans"/>
              <a:ea typeface="Open Sans"/>
              <a:cs typeface="Open Sans"/>
              <a:sym typeface="Open Sans"/>
            </a:endParaRPr>
          </a:p>
        </p:txBody>
      </p:sp>
      <p:pic>
        <p:nvPicPr>
          <p:cNvPr id="340" name="Google Shape;340;p45"/>
          <p:cNvPicPr preferRelativeResize="0"/>
          <p:nvPr/>
        </p:nvPicPr>
        <p:blipFill>
          <a:blip r:embed="rId3">
            <a:alphaModFix/>
          </a:blip>
          <a:stretch>
            <a:fillRect/>
          </a:stretch>
        </p:blipFill>
        <p:spPr>
          <a:xfrm>
            <a:off x="441113" y="1883975"/>
            <a:ext cx="8261775" cy="320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E"/>
              <a:t>So </a:t>
            </a:r>
            <a:r>
              <a:rPr lang="en-IE"/>
              <a:t>blockchain</a:t>
            </a:r>
            <a:r>
              <a:rPr lang="en-IE"/>
              <a:t> is a data-structure?</a:t>
            </a:r>
            <a:endParaRPr/>
          </a:p>
        </p:txBody>
      </p:sp>
      <p:sp>
        <p:nvSpPr>
          <p:cNvPr id="347" name="Google Shape;347;p46"/>
          <p:cNvSpPr txBox="1"/>
          <p:nvPr>
            <p:ph type="title"/>
          </p:nvPr>
        </p:nvSpPr>
        <p:spPr>
          <a:xfrm>
            <a:off x="727800" y="2471900"/>
            <a:ext cx="7688400" cy="71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IE" sz="1800"/>
              <a:t>The term blockchain is used as an </a:t>
            </a:r>
            <a:r>
              <a:rPr lang="en-IE" sz="1800"/>
              <a:t>umbrella</a:t>
            </a:r>
            <a:r>
              <a:rPr lang="en-IE" sz="1800"/>
              <a:t> term to refer to the broader field of Distributed Ledger Technologies (DLT).</a:t>
            </a:r>
            <a:endParaRPr sz="1800"/>
          </a:p>
        </p:txBody>
      </p:sp>
      <p:sp>
        <p:nvSpPr>
          <p:cNvPr id="348" name="Google Shape;348;p46"/>
          <p:cNvSpPr txBox="1"/>
          <p:nvPr>
            <p:ph type="title"/>
          </p:nvPr>
        </p:nvSpPr>
        <p:spPr>
          <a:xfrm>
            <a:off x="651600" y="3538700"/>
            <a:ext cx="8027100" cy="71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IE" sz="1800"/>
              <a:t>DLT = Distributed Systems (Consensus) </a:t>
            </a:r>
            <a:r>
              <a:rPr lang="en-IE" sz="1800"/>
              <a:t>+ Blockchain (Data Structure + Cryptography)</a:t>
            </a:r>
            <a:endParaRPr sz="1800"/>
          </a:p>
        </p:txBody>
      </p:sp>
      <p:pic>
        <p:nvPicPr>
          <p:cNvPr id="349" name="Google Shape;349;p46"/>
          <p:cNvPicPr preferRelativeResize="0"/>
          <p:nvPr/>
        </p:nvPicPr>
        <p:blipFill>
          <a:blip r:embed="rId3">
            <a:alphaModFix/>
          </a:blip>
          <a:stretch>
            <a:fillRect/>
          </a:stretch>
        </p:blipFill>
        <p:spPr>
          <a:xfrm>
            <a:off x="1828800" y="4176200"/>
            <a:ext cx="5258972" cy="230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eroResearchCentretemplate2015-Final">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